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3" r:id="rId1"/>
    <p:sldMasterId id="2147483787" r:id="rId2"/>
    <p:sldMasterId id="2147483799" r:id="rId3"/>
  </p:sldMasterIdLst>
  <p:notesMasterIdLst>
    <p:notesMasterId r:id="rId108"/>
  </p:notesMasterIdLst>
  <p:handoutMasterIdLst>
    <p:handoutMasterId r:id="rId109"/>
  </p:handoutMasterIdLst>
  <p:sldIdLst>
    <p:sldId id="256" r:id="rId4"/>
    <p:sldId id="627" r:id="rId5"/>
    <p:sldId id="690" r:id="rId6"/>
    <p:sldId id="257" r:id="rId7"/>
    <p:sldId id="483" r:id="rId8"/>
    <p:sldId id="777" r:id="rId9"/>
    <p:sldId id="629" r:id="rId10"/>
    <p:sldId id="711" r:id="rId11"/>
    <p:sldId id="365" r:id="rId12"/>
    <p:sldId id="360" r:id="rId13"/>
    <p:sldId id="361" r:id="rId14"/>
    <p:sldId id="916" r:id="rId15"/>
    <p:sldId id="710" r:id="rId16"/>
    <p:sldId id="850" r:id="rId17"/>
    <p:sldId id="697" r:id="rId18"/>
    <p:sldId id="908" r:id="rId19"/>
    <p:sldId id="904" r:id="rId20"/>
    <p:sldId id="907" r:id="rId21"/>
    <p:sldId id="906" r:id="rId22"/>
    <p:sldId id="905" r:id="rId23"/>
    <p:sldId id="851" r:id="rId24"/>
    <p:sldId id="909" r:id="rId25"/>
    <p:sldId id="910" r:id="rId26"/>
    <p:sldId id="911" r:id="rId27"/>
    <p:sldId id="914" r:id="rId28"/>
    <p:sldId id="854" r:id="rId29"/>
    <p:sldId id="915" r:id="rId30"/>
    <p:sldId id="855" r:id="rId31"/>
    <p:sldId id="856" r:id="rId32"/>
    <p:sldId id="932" r:id="rId33"/>
    <p:sldId id="933" r:id="rId34"/>
    <p:sldId id="866" r:id="rId35"/>
    <p:sldId id="934" r:id="rId36"/>
    <p:sldId id="925" r:id="rId37"/>
    <p:sldId id="867" r:id="rId38"/>
    <p:sldId id="443" r:id="rId39"/>
    <p:sldId id="928" r:id="rId40"/>
    <p:sldId id="929" r:id="rId41"/>
    <p:sldId id="935" r:id="rId42"/>
    <p:sldId id="920" r:id="rId43"/>
    <p:sldId id="921" r:id="rId44"/>
    <p:sldId id="988" r:id="rId45"/>
    <p:sldId id="922" r:id="rId46"/>
    <p:sldId id="923" r:id="rId47"/>
    <p:sldId id="952" r:id="rId48"/>
    <p:sldId id="989" r:id="rId49"/>
    <p:sldId id="953" r:id="rId50"/>
    <p:sldId id="954" r:id="rId51"/>
    <p:sldId id="955" r:id="rId52"/>
    <p:sldId id="931" r:id="rId53"/>
    <p:sldId id="990" r:id="rId54"/>
    <p:sldId id="842" r:id="rId55"/>
    <p:sldId id="845" r:id="rId56"/>
    <p:sldId id="991" r:id="rId57"/>
    <p:sldId id="939" r:id="rId58"/>
    <p:sldId id="992" r:id="rId59"/>
    <p:sldId id="941" r:id="rId60"/>
    <p:sldId id="993" r:id="rId61"/>
    <p:sldId id="940" r:id="rId62"/>
    <p:sldId id="942" r:id="rId63"/>
    <p:sldId id="943" r:id="rId64"/>
    <p:sldId id="944" r:id="rId65"/>
    <p:sldId id="945" r:id="rId66"/>
    <p:sldId id="946" r:id="rId67"/>
    <p:sldId id="947" r:id="rId68"/>
    <p:sldId id="948" r:id="rId69"/>
    <p:sldId id="949" r:id="rId70"/>
    <p:sldId id="937" r:id="rId71"/>
    <p:sldId id="790" r:id="rId72"/>
    <p:sldId id="936" r:id="rId73"/>
    <p:sldId id="870" r:id="rId74"/>
    <p:sldId id="938" r:id="rId75"/>
    <p:sldId id="959" r:id="rId76"/>
    <p:sldId id="960" r:id="rId77"/>
    <p:sldId id="961" r:id="rId78"/>
    <p:sldId id="962" r:id="rId79"/>
    <p:sldId id="963" r:id="rId80"/>
    <p:sldId id="964" r:id="rId81"/>
    <p:sldId id="965" r:id="rId82"/>
    <p:sldId id="966" r:id="rId83"/>
    <p:sldId id="967" r:id="rId84"/>
    <p:sldId id="968" r:id="rId85"/>
    <p:sldId id="969" r:id="rId86"/>
    <p:sldId id="970" r:id="rId87"/>
    <p:sldId id="971" r:id="rId88"/>
    <p:sldId id="972" r:id="rId89"/>
    <p:sldId id="973" r:id="rId90"/>
    <p:sldId id="975" r:id="rId91"/>
    <p:sldId id="976" r:id="rId92"/>
    <p:sldId id="977" r:id="rId93"/>
    <p:sldId id="978" r:id="rId94"/>
    <p:sldId id="979" r:id="rId95"/>
    <p:sldId id="980" r:id="rId96"/>
    <p:sldId id="981" r:id="rId97"/>
    <p:sldId id="1002" r:id="rId98"/>
    <p:sldId id="1003" r:id="rId99"/>
    <p:sldId id="1004" r:id="rId100"/>
    <p:sldId id="1005" r:id="rId101"/>
    <p:sldId id="984" r:id="rId102"/>
    <p:sldId id="1007" r:id="rId103"/>
    <p:sldId id="1008" r:id="rId104"/>
    <p:sldId id="985" r:id="rId105"/>
    <p:sldId id="1010" r:id="rId106"/>
    <p:sldId id="887"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DA7A"/>
    <a:srgbClr val="BEFFFE"/>
    <a:srgbClr val="FFFFCC"/>
    <a:srgbClr val="92D050"/>
    <a:srgbClr val="0000FF"/>
    <a:srgbClr val="660066"/>
    <a:srgbClr val="2209B7"/>
    <a:srgbClr val="4FDDFF"/>
    <a:srgbClr val="FFFFFF"/>
    <a:srgbClr val="FF0D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9" autoAdjust="0"/>
    <p:restoredTop sz="79777" autoAdjust="0"/>
  </p:normalViewPr>
  <p:slideViewPr>
    <p:cSldViewPr snapToGrid="0">
      <p:cViewPr varScale="1">
        <p:scale>
          <a:sx n="57" d="100"/>
          <a:sy n="57" d="100"/>
        </p:scale>
        <p:origin x="1218" y="78"/>
      </p:cViewPr>
      <p:guideLst>
        <p:guide orient="horz" pos="2160"/>
        <p:guide pos="3840"/>
      </p:guideLst>
    </p:cSldViewPr>
  </p:slideViewPr>
  <p:notesTextViewPr>
    <p:cViewPr>
      <p:scale>
        <a:sx n="1" d="1"/>
        <a:sy n="1" d="1"/>
      </p:scale>
      <p:origin x="0" y="0"/>
    </p:cViewPr>
  </p:notesTextViewPr>
  <p:notesViewPr>
    <p:cSldViewPr snapToGrid="0">
      <p:cViewPr varScale="1">
        <p:scale>
          <a:sx n="55" d="100"/>
          <a:sy n="55" d="100"/>
        </p:scale>
        <p:origin x="2880" y="7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07" Type="http://schemas.openxmlformats.org/officeDocument/2006/relationships/slide" Target="slides/slide104.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102" Type="http://schemas.openxmlformats.org/officeDocument/2006/relationships/slide" Target="slides/slide99.xml"/><Relationship Id="rId110"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13"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handoutMaster" Target="handoutMasters/handoutMaster1.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6.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6.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83.png"/><Relationship Id="rId7" Type="http://schemas.openxmlformats.org/officeDocument/2006/relationships/image" Target="../media/image85.png"/><Relationship Id="rId2" Type="http://schemas.openxmlformats.org/officeDocument/2006/relationships/image" Target="../media/image75.svg"/><Relationship Id="rId1" Type="http://schemas.openxmlformats.org/officeDocument/2006/relationships/image" Target="../media/image82.png"/><Relationship Id="rId6" Type="http://schemas.openxmlformats.org/officeDocument/2006/relationships/image" Target="../media/image79.svg"/><Relationship Id="rId5" Type="http://schemas.openxmlformats.org/officeDocument/2006/relationships/image" Target="../media/image84.png"/><Relationship Id="rId4" Type="http://schemas.openxmlformats.org/officeDocument/2006/relationships/image" Target="../media/image7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6225BE-708E-432B-9179-2E59114E9825}"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08ED1F8-F7C0-4A3A-9A2F-3505407455EF}">
      <dgm:prSet custT="1"/>
      <dgm:spPr/>
      <dgm:t>
        <a:bodyPr/>
        <a:lstStyle/>
        <a:p>
          <a:pPr>
            <a:lnSpc>
              <a:spcPct val="100000"/>
            </a:lnSpc>
            <a:defRPr cap="all"/>
          </a:pPr>
          <a:r>
            <a:rPr lang="en-US" sz="1600" b="1" dirty="0">
              <a:solidFill>
                <a:srgbClr val="2209B7"/>
              </a:solidFill>
              <a:latin typeface="Cambria" panose="02040503050406030204" pitchFamily="18" charset="0"/>
            </a:rPr>
            <a:t>Introduction to Systems Programming </a:t>
          </a:r>
          <a:endParaRPr lang="en-US" sz="1600" dirty="0">
            <a:solidFill>
              <a:srgbClr val="2209B7"/>
            </a:solidFill>
            <a:latin typeface="Cambria" panose="02040503050406030204" pitchFamily="18" charset="0"/>
          </a:endParaRPr>
        </a:p>
      </dgm:t>
    </dgm:pt>
    <dgm:pt modelId="{20323E95-EEF1-4CBF-B710-43B70EE1B66A}" type="parTrans" cxnId="{E664A13B-D754-469B-B00B-410821BCA55C}">
      <dgm:prSet/>
      <dgm:spPr/>
      <dgm:t>
        <a:bodyPr/>
        <a:lstStyle/>
        <a:p>
          <a:endParaRPr lang="en-US"/>
        </a:p>
      </dgm:t>
    </dgm:pt>
    <dgm:pt modelId="{B8B524FC-DCAE-4B03-AD38-F2869EB5E116}" type="sibTrans" cxnId="{E664A13B-D754-469B-B00B-410821BCA55C}">
      <dgm:prSet/>
      <dgm:spPr/>
      <dgm:t>
        <a:bodyPr/>
        <a:lstStyle/>
        <a:p>
          <a:endParaRPr lang="en-US"/>
        </a:p>
      </dgm:t>
    </dgm:pt>
    <dgm:pt modelId="{55032A84-9FA7-4DC2-99FF-8FFB46BFA235}">
      <dgm:prSet custT="1"/>
      <dgm:spPr/>
      <dgm:t>
        <a:bodyPr/>
        <a:lstStyle/>
        <a:p>
          <a:pPr>
            <a:lnSpc>
              <a:spcPct val="100000"/>
            </a:lnSpc>
            <a:defRPr cap="all"/>
          </a:pPr>
          <a:r>
            <a:rPr lang="en-US" sz="1600" b="1" kern="1200" cap="all" dirty="0">
              <a:solidFill>
                <a:srgbClr val="2209B7"/>
              </a:solidFill>
              <a:latin typeface="Cambria" panose="02040503050406030204" pitchFamily="18" charset="0"/>
              <a:ea typeface="+mn-ea"/>
              <a:cs typeface="+mn-cs"/>
            </a:rPr>
            <a:t>Introduction to Macro Processors</a:t>
          </a:r>
        </a:p>
      </dgm:t>
    </dgm:pt>
    <dgm:pt modelId="{EEACB07B-25C8-43EC-B97E-EF179A074055}" type="parTrans" cxnId="{4814CD12-5CC4-46B9-921E-D1D26141BAD6}">
      <dgm:prSet/>
      <dgm:spPr/>
      <dgm:t>
        <a:bodyPr/>
        <a:lstStyle/>
        <a:p>
          <a:endParaRPr lang="en-US"/>
        </a:p>
      </dgm:t>
    </dgm:pt>
    <dgm:pt modelId="{219102A3-3B91-47B7-A39C-C191E496A507}" type="sibTrans" cxnId="{4814CD12-5CC4-46B9-921E-D1D26141BAD6}">
      <dgm:prSet/>
      <dgm:spPr/>
      <dgm:t>
        <a:bodyPr/>
        <a:lstStyle/>
        <a:p>
          <a:endParaRPr lang="en-US"/>
        </a:p>
      </dgm:t>
    </dgm:pt>
    <dgm:pt modelId="{9791D8E0-6411-4688-B841-1D8C066741B1}">
      <dgm:prSet custT="1"/>
      <dgm:spPr/>
      <dgm:t>
        <a:bodyPr/>
        <a:lstStyle/>
        <a:p>
          <a:pPr>
            <a:lnSpc>
              <a:spcPct val="100000"/>
            </a:lnSpc>
            <a:defRPr cap="all"/>
          </a:pPr>
          <a:r>
            <a:rPr lang="en-US" sz="1600" b="1" dirty="0">
              <a:latin typeface="Cambria" panose="02040503050406030204" pitchFamily="18" charset="0"/>
            </a:rPr>
            <a:t>Introduction to Operating System &amp; Process Management </a:t>
          </a:r>
        </a:p>
      </dgm:t>
    </dgm:pt>
    <dgm:pt modelId="{EB0A005E-910F-46D5-92ED-9055AD370B7C}" type="parTrans" cxnId="{5C0D0B26-CF56-48EE-BD00-80792689EDBC}">
      <dgm:prSet/>
      <dgm:spPr/>
      <dgm:t>
        <a:bodyPr/>
        <a:lstStyle/>
        <a:p>
          <a:endParaRPr lang="en-US"/>
        </a:p>
      </dgm:t>
    </dgm:pt>
    <dgm:pt modelId="{24B6A7BD-613F-4BA4-9129-340B845721F5}" type="sibTrans" cxnId="{5C0D0B26-CF56-48EE-BD00-80792689EDBC}">
      <dgm:prSet/>
      <dgm:spPr/>
      <dgm:t>
        <a:bodyPr/>
        <a:lstStyle/>
        <a:p>
          <a:endParaRPr lang="en-US"/>
        </a:p>
      </dgm:t>
    </dgm:pt>
    <dgm:pt modelId="{E838167F-641E-425B-B9AE-89E2158C797B}">
      <dgm:prSet custT="1"/>
      <dgm:spPr/>
      <dgm:t>
        <a:bodyPr/>
        <a:lstStyle/>
        <a:p>
          <a:pPr>
            <a:lnSpc>
              <a:spcPct val="100000"/>
            </a:lnSpc>
            <a:defRPr cap="all"/>
          </a:pPr>
          <a:r>
            <a:rPr lang="en-US" sz="1600" dirty="0">
              <a:latin typeface="Cambria" panose="02040503050406030204" pitchFamily="18" charset="0"/>
            </a:rPr>
            <a:t>Memory Management</a:t>
          </a:r>
        </a:p>
      </dgm:t>
    </dgm:pt>
    <dgm:pt modelId="{5F11A77C-F1BE-4B8E-A263-23011C0A3483}" type="parTrans" cxnId="{7FC7738E-34D1-4A4A-B94E-2DD9968F4B2D}">
      <dgm:prSet/>
      <dgm:spPr/>
      <dgm:t>
        <a:bodyPr/>
        <a:lstStyle/>
        <a:p>
          <a:endParaRPr lang="en-US"/>
        </a:p>
      </dgm:t>
    </dgm:pt>
    <dgm:pt modelId="{40C2F0BC-89C7-4930-9A6C-FD7E8896FB4D}" type="sibTrans" cxnId="{7FC7738E-34D1-4A4A-B94E-2DD9968F4B2D}">
      <dgm:prSet/>
      <dgm:spPr/>
      <dgm:t>
        <a:bodyPr/>
        <a:lstStyle/>
        <a:p>
          <a:endParaRPr lang="en-US"/>
        </a:p>
      </dgm:t>
    </dgm:pt>
    <dgm:pt modelId="{84DA5DB1-4A93-4F36-AB39-D9DA860FB6A2}">
      <dgm:prSet custT="1"/>
      <dgm:spPr/>
      <dgm:t>
        <a:bodyPr/>
        <a:lstStyle/>
        <a:p>
          <a:pPr>
            <a:lnSpc>
              <a:spcPct val="100000"/>
            </a:lnSpc>
            <a:defRPr cap="all"/>
          </a:pPr>
          <a:r>
            <a:rPr lang="en-US" sz="1600" dirty="0">
              <a:latin typeface="Cambria" panose="02040503050406030204" pitchFamily="18" charset="0"/>
            </a:rPr>
            <a:t>I/O and File Management</a:t>
          </a:r>
        </a:p>
      </dgm:t>
    </dgm:pt>
    <dgm:pt modelId="{382EC351-507A-4E82-84FC-D081D8EAC69B}" type="parTrans" cxnId="{4F18250D-6751-40B2-B36B-F0CE585EBD89}">
      <dgm:prSet/>
      <dgm:spPr/>
      <dgm:t>
        <a:bodyPr/>
        <a:lstStyle/>
        <a:p>
          <a:endParaRPr lang="en-US"/>
        </a:p>
      </dgm:t>
    </dgm:pt>
    <dgm:pt modelId="{49710E7E-CD49-4577-B295-40864748D397}" type="sibTrans" cxnId="{4F18250D-6751-40B2-B36B-F0CE585EBD89}">
      <dgm:prSet/>
      <dgm:spPr/>
      <dgm:t>
        <a:bodyPr/>
        <a:lstStyle/>
        <a:p>
          <a:endParaRPr lang="en-US"/>
        </a:p>
      </dgm:t>
    </dgm:pt>
    <dgm:pt modelId="{6C332794-24DE-4F59-9893-538A3068BD64}" type="pres">
      <dgm:prSet presAssocID="{526225BE-708E-432B-9179-2E59114E9825}" presName="root" presStyleCnt="0">
        <dgm:presLayoutVars>
          <dgm:dir/>
          <dgm:resizeHandles val="exact"/>
        </dgm:presLayoutVars>
      </dgm:prSet>
      <dgm:spPr/>
    </dgm:pt>
    <dgm:pt modelId="{3EA399DC-D017-4BBC-8631-B9AB0F18F7C9}" type="pres">
      <dgm:prSet presAssocID="{C08ED1F8-F7C0-4A3A-9A2F-3505407455EF}" presName="compNode" presStyleCnt="0"/>
      <dgm:spPr/>
    </dgm:pt>
    <dgm:pt modelId="{4CD9C6B8-9E01-4880-90A5-041D0B308A3A}" type="pres">
      <dgm:prSet presAssocID="{C08ED1F8-F7C0-4A3A-9A2F-3505407455EF}" presName="iconBgRect" presStyleLbl="bgShp" presStyleIdx="0" presStyleCnt="5"/>
      <dgm:spPr/>
    </dgm:pt>
    <dgm:pt modelId="{E63FBCEB-BD00-47A2-966A-97D28FD150DE}" type="pres">
      <dgm:prSet presAssocID="{C08ED1F8-F7C0-4A3A-9A2F-3505407455EF}" presName="iconRect" presStyleLbl="node1" presStyleIdx="0" presStyleCnt="5"/>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8C36B239-E344-400E-8B45-B8999A6B1578}" type="pres">
      <dgm:prSet presAssocID="{C08ED1F8-F7C0-4A3A-9A2F-3505407455EF}" presName="spaceRect" presStyleCnt="0"/>
      <dgm:spPr/>
    </dgm:pt>
    <dgm:pt modelId="{EDFDB115-2134-42ED-B21A-F7EE45C3CD06}" type="pres">
      <dgm:prSet presAssocID="{C08ED1F8-F7C0-4A3A-9A2F-3505407455EF}" presName="textRect" presStyleLbl="revTx" presStyleIdx="0" presStyleCnt="5">
        <dgm:presLayoutVars>
          <dgm:chMax val="1"/>
          <dgm:chPref val="1"/>
        </dgm:presLayoutVars>
      </dgm:prSet>
      <dgm:spPr/>
    </dgm:pt>
    <dgm:pt modelId="{3FBC2B9D-C9E5-4DA1-8F57-A4D1170BAF86}" type="pres">
      <dgm:prSet presAssocID="{B8B524FC-DCAE-4B03-AD38-F2869EB5E116}" presName="sibTrans" presStyleCnt="0"/>
      <dgm:spPr/>
    </dgm:pt>
    <dgm:pt modelId="{72C067C6-5A01-42F3-9C64-F3B33D76AF03}" type="pres">
      <dgm:prSet presAssocID="{55032A84-9FA7-4DC2-99FF-8FFB46BFA235}" presName="compNode" presStyleCnt="0"/>
      <dgm:spPr/>
    </dgm:pt>
    <dgm:pt modelId="{25AEE92C-A2FB-48F4-B229-DD2C83392B99}" type="pres">
      <dgm:prSet presAssocID="{55032A84-9FA7-4DC2-99FF-8FFB46BFA235}" presName="iconBgRect" presStyleLbl="bgShp" presStyleIdx="1" presStyleCnt="5"/>
      <dgm:spPr/>
    </dgm:pt>
    <dgm:pt modelId="{988BB1F2-05D5-4DDD-AB50-F846ECE0615F}" type="pres">
      <dgm:prSet presAssocID="{55032A84-9FA7-4DC2-99FF-8FFB46BFA235}" presName="iconRect" presStyleLbl="node1" presStyleIdx="1" presStyleCnt="5"/>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76513FBC-C821-4A78-8714-9A5D94D86025}" type="pres">
      <dgm:prSet presAssocID="{55032A84-9FA7-4DC2-99FF-8FFB46BFA235}" presName="spaceRect" presStyleCnt="0"/>
      <dgm:spPr/>
    </dgm:pt>
    <dgm:pt modelId="{53DE37F8-10ED-4030-A156-3D0E5851C29E}" type="pres">
      <dgm:prSet presAssocID="{55032A84-9FA7-4DC2-99FF-8FFB46BFA235}" presName="textRect" presStyleLbl="revTx" presStyleIdx="1" presStyleCnt="5">
        <dgm:presLayoutVars>
          <dgm:chMax val="1"/>
          <dgm:chPref val="1"/>
        </dgm:presLayoutVars>
      </dgm:prSet>
      <dgm:spPr/>
    </dgm:pt>
    <dgm:pt modelId="{5F3C955A-8B33-4AE5-9A1E-2C3864F33524}" type="pres">
      <dgm:prSet presAssocID="{219102A3-3B91-47B7-A39C-C191E496A507}" presName="sibTrans" presStyleCnt="0"/>
      <dgm:spPr/>
    </dgm:pt>
    <dgm:pt modelId="{5719EA6D-618C-462B-AD8F-5C7C1CE11827}" type="pres">
      <dgm:prSet presAssocID="{9791D8E0-6411-4688-B841-1D8C066741B1}" presName="compNode" presStyleCnt="0"/>
      <dgm:spPr/>
    </dgm:pt>
    <dgm:pt modelId="{626AB68A-D501-4644-A888-2405DCCEDF8F}" type="pres">
      <dgm:prSet presAssocID="{9791D8E0-6411-4688-B841-1D8C066741B1}" presName="iconBgRect" presStyleLbl="bgShp" presStyleIdx="2" presStyleCnt="5"/>
      <dgm:spPr/>
    </dgm:pt>
    <dgm:pt modelId="{CA103380-F16A-4478-943F-1DB1DFA667F8}" type="pres">
      <dgm:prSet presAssocID="{9791D8E0-6411-4688-B841-1D8C066741B1}" presName="iconRect" presStyleLbl="node1" presStyleIdx="2" presStyleCnt="5"/>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E4D91D85-3446-4258-AD4C-49A72C5D4D55}" type="pres">
      <dgm:prSet presAssocID="{9791D8E0-6411-4688-B841-1D8C066741B1}" presName="spaceRect" presStyleCnt="0"/>
      <dgm:spPr/>
    </dgm:pt>
    <dgm:pt modelId="{88FA17CD-F90E-4352-81AA-8F537DE21EE0}" type="pres">
      <dgm:prSet presAssocID="{9791D8E0-6411-4688-B841-1D8C066741B1}" presName="textRect" presStyleLbl="revTx" presStyleIdx="2" presStyleCnt="5">
        <dgm:presLayoutVars>
          <dgm:chMax val="1"/>
          <dgm:chPref val="1"/>
        </dgm:presLayoutVars>
      </dgm:prSet>
      <dgm:spPr/>
    </dgm:pt>
    <dgm:pt modelId="{C75BF8A6-4E62-42DA-833E-6F18AC3D9687}" type="pres">
      <dgm:prSet presAssocID="{24B6A7BD-613F-4BA4-9129-340B845721F5}" presName="sibTrans" presStyleCnt="0"/>
      <dgm:spPr/>
    </dgm:pt>
    <dgm:pt modelId="{E895A7A6-5CD1-4D07-8982-9C47C65F7253}" type="pres">
      <dgm:prSet presAssocID="{E838167F-641E-425B-B9AE-89E2158C797B}" presName="compNode" presStyleCnt="0"/>
      <dgm:spPr/>
    </dgm:pt>
    <dgm:pt modelId="{3D8D5BD5-2427-4B89-AAA0-8515497CCC96}" type="pres">
      <dgm:prSet presAssocID="{E838167F-641E-425B-B9AE-89E2158C797B}" presName="iconBgRect" presStyleLbl="bgShp" presStyleIdx="3" presStyleCnt="5"/>
      <dgm:spPr/>
    </dgm:pt>
    <dgm:pt modelId="{319A941F-5D31-4C9B-8F55-1C358657EE04}" type="pres">
      <dgm:prSet presAssocID="{E838167F-641E-425B-B9AE-89E2158C797B}" presName="iconRect" presStyleLbl="node1" presStyleIdx="3" presStyleCnt="5"/>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8BF9DCA8-D1C7-46FF-BA44-20DB5102F176}" type="pres">
      <dgm:prSet presAssocID="{E838167F-641E-425B-B9AE-89E2158C797B}" presName="spaceRect" presStyleCnt="0"/>
      <dgm:spPr/>
    </dgm:pt>
    <dgm:pt modelId="{F5DDFC70-A5C5-4550-929E-9A74C0F11917}" type="pres">
      <dgm:prSet presAssocID="{E838167F-641E-425B-B9AE-89E2158C797B}" presName="textRect" presStyleLbl="revTx" presStyleIdx="3" presStyleCnt="5">
        <dgm:presLayoutVars>
          <dgm:chMax val="1"/>
          <dgm:chPref val="1"/>
        </dgm:presLayoutVars>
      </dgm:prSet>
      <dgm:spPr/>
    </dgm:pt>
    <dgm:pt modelId="{8E4D69CC-98F0-4FF1-8D93-CE8028EB731D}" type="pres">
      <dgm:prSet presAssocID="{40C2F0BC-89C7-4930-9A6C-FD7E8896FB4D}" presName="sibTrans" presStyleCnt="0"/>
      <dgm:spPr/>
    </dgm:pt>
    <dgm:pt modelId="{E9CB6450-29B4-463F-8864-7F22EFA5F32D}" type="pres">
      <dgm:prSet presAssocID="{84DA5DB1-4A93-4F36-AB39-D9DA860FB6A2}" presName="compNode" presStyleCnt="0"/>
      <dgm:spPr/>
    </dgm:pt>
    <dgm:pt modelId="{E2620F19-A1B7-4A69-945F-A153F68444E8}" type="pres">
      <dgm:prSet presAssocID="{84DA5DB1-4A93-4F36-AB39-D9DA860FB6A2}" presName="iconBgRect" presStyleLbl="bgShp" presStyleIdx="4" presStyleCnt="5"/>
      <dgm:spPr/>
    </dgm:pt>
    <dgm:pt modelId="{C27C6250-699E-47F3-ACA5-ABCE70A157C6}" type="pres">
      <dgm:prSet presAssocID="{84DA5DB1-4A93-4F36-AB39-D9DA860FB6A2}" presName="iconRect" presStyleLbl="node1" presStyleIdx="4" presStyleCnt="5"/>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Open Folder"/>
        </a:ext>
      </dgm:extLst>
    </dgm:pt>
    <dgm:pt modelId="{77B09266-2245-4AA6-B017-5F8A17609A73}" type="pres">
      <dgm:prSet presAssocID="{84DA5DB1-4A93-4F36-AB39-D9DA860FB6A2}" presName="spaceRect" presStyleCnt="0"/>
      <dgm:spPr/>
    </dgm:pt>
    <dgm:pt modelId="{F8FE1509-2B3A-4AFE-8F0F-3FFBBF7ECEBA}" type="pres">
      <dgm:prSet presAssocID="{84DA5DB1-4A93-4F36-AB39-D9DA860FB6A2}" presName="textRect" presStyleLbl="revTx" presStyleIdx="4" presStyleCnt="5">
        <dgm:presLayoutVars>
          <dgm:chMax val="1"/>
          <dgm:chPref val="1"/>
        </dgm:presLayoutVars>
      </dgm:prSet>
      <dgm:spPr/>
    </dgm:pt>
  </dgm:ptLst>
  <dgm:cxnLst>
    <dgm:cxn modelId="{4F18250D-6751-40B2-B36B-F0CE585EBD89}" srcId="{526225BE-708E-432B-9179-2E59114E9825}" destId="{84DA5DB1-4A93-4F36-AB39-D9DA860FB6A2}" srcOrd="4" destOrd="0" parTransId="{382EC351-507A-4E82-84FC-D081D8EAC69B}" sibTransId="{49710E7E-CD49-4577-B295-40864748D397}"/>
    <dgm:cxn modelId="{4814CD12-5CC4-46B9-921E-D1D26141BAD6}" srcId="{526225BE-708E-432B-9179-2E59114E9825}" destId="{55032A84-9FA7-4DC2-99FF-8FFB46BFA235}" srcOrd="1" destOrd="0" parTransId="{EEACB07B-25C8-43EC-B97E-EF179A074055}" sibTransId="{219102A3-3B91-47B7-A39C-C191E496A507}"/>
    <dgm:cxn modelId="{C00B9317-4797-4FDE-BBBA-81D914641286}" type="presOf" srcId="{55032A84-9FA7-4DC2-99FF-8FFB46BFA235}" destId="{53DE37F8-10ED-4030-A156-3D0E5851C29E}" srcOrd="0" destOrd="0" presId="urn:microsoft.com/office/officeart/2018/5/layout/IconCircleLabelList"/>
    <dgm:cxn modelId="{4DF93A24-F965-4BAA-A50E-BF41A9AC9F59}" type="presOf" srcId="{E838167F-641E-425B-B9AE-89E2158C797B}" destId="{F5DDFC70-A5C5-4550-929E-9A74C0F11917}" srcOrd="0" destOrd="0" presId="urn:microsoft.com/office/officeart/2018/5/layout/IconCircleLabelList"/>
    <dgm:cxn modelId="{5C0D0B26-CF56-48EE-BD00-80792689EDBC}" srcId="{526225BE-708E-432B-9179-2E59114E9825}" destId="{9791D8E0-6411-4688-B841-1D8C066741B1}" srcOrd="2" destOrd="0" parTransId="{EB0A005E-910F-46D5-92ED-9055AD370B7C}" sibTransId="{24B6A7BD-613F-4BA4-9129-340B845721F5}"/>
    <dgm:cxn modelId="{01F52C27-407D-473E-BBD8-E0082C66B945}" type="presOf" srcId="{9791D8E0-6411-4688-B841-1D8C066741B1}" destId="{88FA17CD-F90E-4352-81AA-8F537DE21EE0}" srcOrd="0" destOrd="0" presId="urn:microsoft.com/office/officeart/2018/5/layout/IconCircleLabelList"/>
    <dgm:cxn modelId="{E664A13B-D754-469B-B00B-410821BCA55C}" srcId="{526225BE-708E-432B-9179-2E59114E9825}" destId="{C08ED1F8-F7C0-4A3A-9A2F-3505407455EF}" srcOrd="0" destOrd="0" parTransId="{20323E95-EEF1-4CBF-B710-43B70EE1B66A}" sibTransId="{B8B524FC-DCAE-4B03-AD38-F2869EB5E116}"/>
    <dgm:cxn modelId="{8B52785D-E882-485D-A1B4-5809A54D79DA}" type="presOf" srcId="{C08ED1F8-F7C0-4A3A-9A2F-3505407455EF}" destId="{EDFDB115-2134-42ED-B21A-F7EE45C3CD06}" srcOrd="0" destOrd="0" presId="urn:microsoft.com/office/officeart/2018/5/layout/IconCircleLabelList"/>
    <dgm:cxn modelId="{49085C7F-14A6-41F2-AD98-CB8C44D0A10B}" type="presOf" srcId="{84DA5DB1-4A93-4F36-AB39-D9DA860FB6A2}" destId="{F8FE1509-2B3A-4AFE-8F0F-3FFBBF7ECEBA}" srcOrd="0" destOrd="0" presId="urn:microsoft.com/office/officeart/2018/5/layout/IconCircleLabelList"/>
    <dgm:cxn modelId="{7FC7738E-34D1-4A4A-B94E-2DD9968F4B2D}" srcId="{526225BE-708E-432B-9179-2E59114E9825}" destId="{E838167F-641E-425B-B9AE-89E2158C797B}" srcOrd="3" destOrd="0" parTransId="{5F11A77C-F1BE-4B8E-A263-23011C0A3483}" sibTransId="{40C2F0BC-89C7-4930-9A6C-FD7E8896FB4D}"/>
    <dgm:cxn modelId="{CE5353BB-689D-4365-90C7-25BB39014833}" type="presOf" srcId="{526225BE-708E-432B-9179-2E59114E9825}" destId="{6C332794-24DE-4F59-9893-538A3068BD64}" srcOrd="0" destOrd="0" presId="urn:microsoft.com/office/officeart/2018/5/layout/IconCircleLabelList"/>
    <dgm:cxn modelId="{CB9A15B9-BAA5-4A37-9F56-B40041BCF0FB}" type="presParOf" srcId="{6C332794-24DE-4F59-9893-538A3068BD64}" destId="{3EA399DC-D017-4BBC-8631-B9AB0F18F7C9}" srcOrd="0" destOrd="0" presId="urn:microsoft.com/office/officeart/2018/5/layout/IconCircleLabelList"/>
    <dgm:cxn modelId="{CC132F6B-A490-41AA-BA4D-37D309D63B99}" type="presParOf" srcId="{3EA399DC-D017-4BBC-8631-B9AB0F18F7C9}" destId="{4CD9C6B8-9E01-4880-90A5-041D0B308A3A}" srcOrd="0" destOrd="0" presId="urn:microsoft.com/office/officeart/2018/5/layout/IconCircleLabelList"/>
    <dgm:cxn modelId="{58FA78DA-11B2-480F-9E59-52D9036FACED}" type="presParOf" srcId="{3EA399DC-D017-4BBC-8631-B9AB0F18F7C9}" destId="{E63FBCEB-BD00-47A2-966A-97D28FD150DE}" srcOrd="1" destOrd="0" presId="urn:microsoft.com/office/officeart/2018/5/layout/IconCircleLabelList"/>
    <dgm:cxn modelId="{DBC3536F-4041-43AA-90E6-9323CCF87B44}" type="presParOf" srcId="{3EA399DC-D017-4BBC-8631-B9AB0F18F7C9}" destId="{8C36B239-E344-400E-8B45-B8999A6B1578}" srcOrd="2" destOrd="0" presId="urn:microsoft.com/office/officeart/2018/5/layout/IconCircleLabelList"/>
    <dgm:cxn modelId="{9216F7A5-831E-4DE1-8A58-DD10CC4C2823}" type="presParOf" srcId="{3EA399DC-D017-4BBC-8631-B9AB0F18F7C9}" destId="{EDFDB115-2134-42ED-B21A-F7EE45C3CD06}" srcOrd="3" destOrd="0" presId="urn:microsoft.com/office/officeart/2018/5/layout/IconCircleLabelList"/>
    <dgm:cxn modelId="{A0EE5790-4914-4DAA-B692-10CB9D4C9016}" type="presParOf" srcId="{6C332794-24DE-4F59-9893-538A3068BD64}" destId="{3FBC2B9D-C9E5-4DA1-8F57-A4D1170BAF86}" srcOrd="1" destOrd="0" presId="urn:microsoft.com/office/officeart/2018/5/layout/IconCircleLabelList"/>
    <dgm:cxn modelId="{53CB6243-BCFD-40AF-9DBF-AA1333358A9C}" type="presParOf" srcId="{6C332794-24DE-4F59-9893-538A3068BD64}" destId="{72C067C6-5A01-42F3-9C64-F3B33D76AF03}" srcOrd="2" destOrd="0" presId="urn:microsoft.com/office/officeart/2018/5/layout/IconCircleLabelList"/>
    <dgm:cxn modelId="{7D0FFDC5-60D0-42DD-A819-99F1064284D7}" type="presParOf" srcId="{72C067C6-5A01-42F3-9C64-F3B33D76AF03}" destId="{25AEE92C-A2FB-48F4-B229-DD2C83392B99}" srcOrd="0" destOrd="0" presId="urn:microsoft.com/office/officeart/2018/5/layout/IconCircleLabelList"/>
    <dgm:cxn modelId="{6F5C087C-3E19-4D61-A059-BB7ADFD470D4}" type="presParOf" srcId="{72C067C6-5A01-42F3-9C64-F3B33D76AF03}" destId="{988BB1F2-05D5-4DDD-AB50-F846ECE0615F}" srcOrd="1" destOrd="0" presId="urn:microsoft.com/office/officeart/2018/5/layout/IconCircleLabelList"/>
    <dgm:cxn modelId="{A8C42D0E-745D-409E-955B-2A2D507C4FD9}" type="presParOf" srcId="{72C067C6-5A01-42F3-9C64-F3B33D76AF03}" destId="{76513FBC-C821-4A78-8714-9A5D94D86025}" srcOrd="2" destOrd="0" presId="urn:microsoft.com/office/officeart/2018/5/layout/IconCircleLabelList"/>
    <dgm:cxn modelId="{C485F4D0-2E7D-4918-9F23-07650E655626}" type="presParOf" srcId="{72C067C6-5A01-42F3-9C64-F3B33D76AF03}" destId="{53DE37F8-10ED-4030-A156-3D0E5851C29E}" srcOrd="3" destOrd="0" presId="urn:microsoft.com/office/officeart/2018/5/layout/IconCircleLabelList"/>
    <dgm:cxn modelId="{0146521F-CA93-4A0D-A639-8D3CBC6088EC}" type="presParOf" srcId="{6C332794-24DE-4F59-9893-538A3068BD64}" destId="{5F3C955A-8B33-4AE5-9A1E-2C3864F33524}" srcOrd="3" destOrd="0" presId="urn:microsoft.com/office/officeart/2018/5/layout/IconCircleLabelList"/>
    <dgm:cxn modelId="{64C0219B-DF32-41AE-9E52-847590DB2C00}" type="presParOf" srcId="{6C332794-24DE-4F59-9893-538A3068BD64}" destId="{5719EA6D-618C-462B-AD8F-5C7C1CE11827}" srcOrd="4" destOrd="0" presId="urn:microsoft.com/office/officeart/2018/5/layout/IconCircleLabelList"/>
    <dgm:cxn modelId="{0EE161D0-483D-4901-8CAE-371408913DD2}" type="presParOf" srcId="{5719EA6D-618C-462B-AD8F-5C7C1CE11827}" destId="{626AB68A-D501-4644-A888-2405DCCEDF8F}" srcOrd="0" destOrd="0" presId="urn:microsoft.com/office/officeart/2018/5/layout/IconCircleLabelList"/>
    <dgm:cxn modelId="{4F508CB2-EB81-47D4-8177-BB213BA64EC5}" type="presParOf" srcId="{5719EA6D-618C-462B-AD8F-5C7C1CE11827}" destId="{CA103380-F16A-4478-943F-1DB1DFA667F8}" srcOrd="1" destOrd="0" presId="urn:microsoft.com/office/officeart/2018/5/layout/IconCircleLabelList"/>
    <dgm:cxn modelId="{D444DD19-8EE4-40D6-8A3B-D1CA4AE7561C}" type="presParOf" srcId="{5719EA6D-618C-462B-AD8F-5C7C1CE11827}" destId="{E4D91D85-3446-4258-AD4C-49A72C5D4D55}" srcOrd="2" destOrd="0" presId="urn:microsoft.com/office/officeart/2018/5/layout/IconCircleLabelList"/>
    <dgm:cxn modelId="{5B2F5733-E369-40FD-88F7-65E0B56444F5}" type="presParOf" srcId="{5719EA6D-618C-462B-AD8F-5C7C1CE11827}" destId="{88FA17CD-F90E-4352-81AA-8F537DE21EE0}" srcOrd="3" destOrd="0" presId="urn:microsoft.com/office/officeart/2018/5/layout/IconCircleLabelList"/>
    <dgm:cxn modelId="{8341DDD2-412F-4CD6-8DD0-130C8ED918F8}" type="presParOf" srcId="{6C332794-24DE-4F59-9893-538A3068BD64}" destId="{C75BF8A6-4E62-42DA-833E-6F18AC3D9687}" srcOrd="5" destOrd="0" presId="urn:microsoft.com/office/officeart/2018/5/layout/IconCircleLabelList"/>
    <dgm:cxn modelId="{FD28B58E-D83A-409D-98EE-9AFF60A8906B}" type="presParOf" srcId="{6C332794-24DE-4F59-9893-538A3068BD64}" destId="{E895A7A6-5CD1-4D07-8982-9C47C65F7253}" srcOrd="6" destOrd="0" presId="urn:microsoft.com/office/officeart/2018/5/layout/IconCircleLabelList"/>
    <dgm:cxn modelId="{FFE25335-BCFD-4D8C-A41C-2DA9E42B7841}" type="presParOf" srcId="{E895A7A6-5CD1-4D07-8982-9C47C65F7253}" destId="{3D8D5BD5-2427-4B89-AAA0-8515497CCC96}" srcOrd="0" destOrd="0" presId="urn:microsoft.com/office/officeart/2018/5/layout/IconCircleLabelList"/>
    <dgm:cxn modelId="{34CE35D9-D4A8-497C-A6E3-9C4C1D4BB6F4}" type="presParOf" srcId="{E895A7A6-5CD1-4D07-8982-9C47C65F7253}" destId="{319A941F-5D31-4C9B-8F55-1C358657EE04}" srcOrd="1" destOrd="0" presId="urn:microsoft.com/office/officeart/2018/5/layout/IconCircleLabelList"/>
    <dgm:cxn modelId="{30528AE0-AFFE-4364-A558-4EB528337BC1}" type="presParOf" srcId="{E895A7A6-5CD1-4D07-8982-9C47C65F7253}" destId="{8BF9DCA8-D1C7-46FF-BA44-20DB5102F176}" srcOrd="2" destOrd="0" presId="urn:microsoft.com/office/officeart/2018/5/layout/IconCircleLabelList"/>
    <dgm:cxn modelId="{DD358958-8C67-4E39-83C4-D394ED3FEBFD}" type="presParOf" srcId="{E895A7A6-5CD1-4D07-8982-9C47C65F7253}" destId="{F5DDFC70-A5C5-4550-929E-9A74C0F11917}" srcOrd="3" destOrd="0" presId="urn:microsoft.com/office/officeart/2018/5/layout/IconCircleLabelList"/>
    <dgm:cxn modelId="{97394FE5-416F-49F6-B04B-141A84F572C2}" type="presParOf" srcId="{6C332794-24DE-4F59-9893-538A3068BD64}" destId="{8E4D69CC-98F0-4FF1-8D93-CE8028EB731D}" srcOrd="7" destOrd="0" presId="urn:microsoft.com/office/officeart/2018/5/layout/IconCircleLabelList"/>
    <dgm:cxn modelId="{6DAFDFC3-C987-4F47-A56C-6366823D21C8}" type="presParOf" srcId="{6C332794-24DE-4F59-9893-538A3068BD64}" destId="{E9CB6450-29B4-463F-8864-7F22EFA5F32D}" srcOrd="8" destOrd="0" presId="urn:microsoft.com/office/officeart/2018/5/layout/IconCircleLabelList"/>
    <dgm:cxn modelId="{9C5B4976-C62F-4959-BE69-0D980E992C48}" type="presParOf" srcId="{E9CB6450-29B4-463F-8864-7F22EFA5F32D}" destId="{E2620F19-A1B7-4A69-945F-A153F68444E8}" srcOrd="0" destOrd="0" presId="urn:microsoft.com/office/officeart/2018/5/layout/IconCircleLabelList"/>
    <dgm:cxn modelId="{F948500D-64B0-4AB1-896D-4C585A9209AC}" type="presParOf" srcId="{E9CB6450-29B4-463F-8864-7F22EFA5F32D}" destId="{C27C6250-699E-47F3-ACA5-ABCE70A157C6}" srcOrd="1" destOrd="0" presId="urn:microsoft.com/office/officeart/2018/5/layout/IconCircleLabelList"/>
    <dgm:cxn modelId="{AEB62972-7C58-4A2C-8EE0-9B640935B738}" type="presParOf" srcId="{E9CB6450-29B4-463F-8864-7F22EFA5F32D}" destId="{77B09266-2245-4AA6-B017-5F8A17609A73}" srcOrd="2" destOrd="0" presId="urn:microsoft.com/office/officeart/2018/5/layout/IconCircleLabelList"/>
    <dgm:cxn modelId="{54098D43-2908-4104-8250-7F13BE4B99C2}" type="presParOf" srcId="{E9CB6450-29B4-463F-8864-7F22EFA5F32D}" destId="{F8FE1509-2B3A-4AFE-8F0F-3FFBBF7ECEBA}"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025E44-9007-44A7-B033-AE995CBA4A8F}"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568D8B50-07FA-4D72-827F-471B38135111}">
      <dgm:prSet phldrT="[Text]" custT="1"/>
      <dgm:spPr/>
      <dgm:t>
        <a:bodyPr/>
        <a:lstStyle/>
        <a:p>
          <a:r>
            <a:rPr lang="en-US" sz="2400" dirty="0">
              <a:solidFill>
                <a:schemeClr val="tx1"/>
              </a:solidFill>
            </a:rPr>
            <a:t>Monolithic</a:t>
          </a:r>
        </a:p>
      </dgm:t>
    </dgm:pt>
    <dgm:pt modelId="{6D70B3E1-2BF6-4262-8373-7CB51D1BDB68}" type="parTrans" cxnId="{09CC7573-CD1D-400C-A9EB-6693148E1FC9}">
      <dgm:prSet/>
      <dgm:spPr/>
      <dgm:t>
        <a:bodyPr/>
        <a:lstStyle/>
        <a:p>
          <a:endParaRPr lang="en-US"/>
        </a:p>
      </dgm:t>
    </dgm:pt>
    <dgm:pt modelId="{0DE73DC1-55A4-48A2-8E45-9EE9BB3ED49C}" type="sibTrans" cxnId="{09CC7573-CD1D-400C-A9EB-6693148E1FC9}">
      <dgm:prSet/>
      <dgm:spPr/>
      <dgm:t>
        <a:bodyPr/>
        <a:lstStyle/>
        <a:p>
          <a:endParaRPr lang="en-US"/>
        </a:p>
      </dgm:t>
    </dgm:pt>
    <dgm:pt modelId="{133A6645-9838-43C5-A87E-2F57C69F3AB7}">
      <dgm:prSet phldrT="[Text]" custT="1"/>
      <dgm:spPr/>
      <dgm:t>
        <a:bodyPr/>
        <a:lstStyle/>
        <a:p>
          <a:pPr algn="just"/>
          <a:r>
            <a:rPr lang="en-US" sz="2200" dirty="0"/>
            <a:t>Entire OS runs in a kernel space</a:t>
          </a:r>
        </a:p>
      </dgm:t>
    </dgm:pt>
    <dgm:pt modelId="{18416555-F219-4B8A-95E6-64317A5B2212}" type="parTrans" cxnId="{8820E7A1-B3E6-47CD-9551-D2E8409CB9C2}">
      <dgm:prSet/>
      <dgm:spPr/>
      <dgm:t>
        <a:bodyPr/>
        <a:lstStyle/>
        <a:p>
          <a:endParaRPr lang="en-US"/>
        </a:p>
      </dgm:t>
    </dgm:pt>
    <dgm:pt modelId="{0420CCCE-6C6F-4365-BF63-F79853CB1D38}" type="sibTrans" cxnId="{8820E7A1-B3E6-47CD-9551-D2E8409CB9C2}">
      <dgm:prSet/>
      <dgm:spPr/>
      <dgm:t>
        <a:bodyPr/>
        <a:lstStyle/>
        <a:p>
          <a:endParaRPr lang="en-US"/>
        </a:p>
      </dgm:t>
    </dgm:pt>
    <dgm:pt modelId="{12D60C28-5175-4509-B04E-0A97D4F987DF}">
      <dgm:prSet phldrT="[Text]" custT="1"/>
      <dgm:spPr/>
      <dgm:t>
        <a:bodyPr/>
        <a:lstStyle/>
        <a:p>
          <a:pPr algn="just"/>
          <a:r>
            <a:rPr lang="en-US" sz="2200" dirty="0"/>
            <a:t>It is fast; difficult to add new facilities</a:t>
          </a:r>
        </a:p>
      </dgm:t>
    </dgm:pt>
    <dgm:pt modelId="{78F7D61A-25E6-4E48-B67F-563D3DF84DF7}" type="parTrans" cxnId="{55D2050F-E8B6-46CD-8DA5-E5605AD88189}">
      <dgm:prSet/>
      <dgm:spPr/>
      <dgm:t>
        <a:bodyPr/>
        <a:lstStyle/>
        <a:p>
          <a:endParaRPr lang="en-US"/>
        </a:p>
      </dgm:t>
    </dgm:pt>
    <dgm:pt modelId="{4275AA9C-261D-49DC-8415-8AA5BB111962}" type="sibTrans" cxnId="{55D2050F-E8B6-46CD-8DA5-E5605AD88189}">
      <dgm:prSet/>
      <dgm:spPr/>
      <dgm:t>
        <a:bodyPr/>
        <a:lstStyle/>
        <a:p>
          <a:endParaRPr lang="en-US"/>
        </a:p>
      </dgm:t>
    </dgm:pt>
    <dgm:pt modelId="{60D673BE-FCB2-4E19-84C1-88A1FF97A0F8}">
      <dgm:prSet phldrT="[Text]" custT="1"/>
      <dgm:spPr/>
      <dgm:t>
        <a:bodyPr/>
        <a:lstStyle/>
        <a:p>
          <a:pPr algn="just"/>
          <a:r>
            <a:rPr lang="en-US" sz="2200" dirty="0"/>
            <a:t>No part of OS runs in user space</a:t>
          </a:r>
        </a:p>
      </dgm:t>
    </dgm:pt>
    <dgm:pt modelId="{AF8C9AE2-5332-4590-AF29-822BCEDA0D6D}" type="parTrans" cxnId="{2BCC45B7-B8F4-4086-B413-112F12C1F569}">
      <dgm:prSet/>
      <dgm:spPr/>
      <dgm:t>
        <a:bodyPr/>
        <a:lstStyle/>
        <a:p>
          <a:endParaRPr lang="en-US"/>
        </a:p>
      </dgm:t>
    </dgm:pt>
    <dgm:pt modelId="{788E44F7-B2DD-4741-8E75-E91164AAE172}" type="sibTrans" cxnId="{2BCC45B7-B8F4-4086-B413-112F12C1F569}">
      <dgm:prSet/>
      <dgm:spPr/>
      <dgm:t>
        <a:bodyPr/>
        <a:lstStyle/>
        <a:p>
          <a:endParaRPr lang="en-US"/>
        </a:p>
      </dgm:t>
    </dgm:pt>
    <dgm:pt modelId="{4BC4239F-2A20-49D9-BC87-036A2D1188BD}">
      <dgm:prSet phldrT="[Text]" custT="1"/>
      <dgm:spPr/>
      <dgm:t>
        <a:bodyPr/>
        <a:lstStyle/>
        <a:p>
          <a:pPr algn="just"/>
          <a:r>
            <a:rPr lang="en-US" sz="2200" dirty="0"/>
            <a:t>Larger in size.</a:t>
          </a:r>
        </a:p>
      </dgm:t>
    </dgm:pt>
    <dgm:pt modelId="{A7CE656E-E134-4F07-923B-83A73F1773A4}" type="parTrans" cxnId="{E2F38303-7FFB-4329-ACFF-0DB97A9624B7}">
      <dgm:prSet/>
      <dgm:spPr/>
      <dgm:t>
        <a:bodyPr/>
        <a:lstStyle/>
        <a:p>
          <a:endParaRPr lang="en-US"/>
        </a:p>
      </dgm:t>
    </dgm:pt>
    <dgm:pt modelId="{19D0597B-FCBC-48A4-9B89-9D4980100A08}" type="sibTrans" cxnId="{E2F38303-7FFB-4329-ACFF-0DB97A9624B7}">
      <dgm:prSet/>
      <dgm:spPr/>
      <dgm:t>
        <a:bodyPr/>
        <a:lstStyle/>
        <a:p>
          <a:endParaRPr lang="en-US"/>
        </a:p>
      </dgm:t>
    </dgm:pt>
    <dgm:pt modelId="{A8C1FF65-563B-43EE-A108-98F674D181F9}">
      <dgm:prSet phldrT="[Text]" custT="1"/>
      <dgm:spPr/>
      <dgm:t>
        <a:bodyPr/>
        <a:lstStyle/>
        <a:p>
          <a:pPr algn="just"/>
          <a:r>
            <a:rPr lang="en-US" sz="2200" dirty="0"/>
            <a:t>Linux</a:t>
          </a:r>
        </a:p>
      </dgm:t>
    </dgm:pt>
    <dgm:pt modelId="{D4645800-85CE-4812-9C53-138AAD0002CD}" type="parTrans" cxnId="{E4DA6FBD-467F-4782-96ED-7AA0AE321B2A}">
      <dgm:prSet/>
      <dgm:spPr/>
      <dgm:t>
        <a:bodyPr/>
        <a:lstStyle/>
        <a:p>
          <a:endParaRPr lang="en-US"/>
        </a:p>
      </dgm:t>
    </dgm:pt>
    <dgm:pt modelId="{F1D61012-B46F-4C25-916F-E0E35BB0E374}" type="sibTrans" cxnId="{E4DA6FBD-467F-4782-96ED-7AA0AE321B2A}">
      <dgm:prSet/>
      <dgm:spPr/>
      <dgm:t>
        <a:bodyPr/>
        <a:lstStyle/>
        <a:p>
          <a:endParaRPr lang="en-US"/>
        </a:p>
      </dgm:t>
    </dgm:pt>
    <dgm:pt modelId="{7ACC49F3-5EB1-4805-82BF-5C251805876B}" type="pres">
      <dgm:prSet presAssocID="{53025E44-9007-44A7-B033-AE995CBA4A8F}" presName="Name0" presStyleCnt="0">
        <dgm:presLayoutVars>
          <dgm:dir/>
          <dgm:animLvl val="lvl"/>
          <dgm:resizeHandles val="exact"/>
        </dgm:presLayoutVars>
      </dgm:prSet>
      <dgm:spPr/>
    </dgm:pt>
    <dgm:pt modelId="{2A407B22-B8CE-42D6-A18B-EE85E138B890}" type="pres">
      <dgm:prSet presAssocID="{568D8B50-07FA-4D72-827F-471B38135111}" presName="linNode" presStyleCnt="0"/>
      <dgm:spPr/>
    </dgm:pt>
    <dgm:pt modelId="{91F9DD3A-19FC-48FA-9816-55F6FAB9CCC4}" type="pres">
      <dgm:prSet presAssocID="{568D8B50-07FA-4D72-827F-471B38135111}" presName="parentText" presStyleLbl="node1" presStyleIdx="0" presStyleCnt="1" custScaleY="72297">
        <dgm:presLayoutVars>
          <dgm:chMax val="1"/>
          <dgm:bulletEnabled val="1"/>
        </dgm:presLayoutVars>
      </dgm:prSet>
      <dgm:spPr/>
    </dgm:pt>
    <dgm:pt modelId="{4E65A16D-B62A-44C6-BE35-27D1886A1E9B}" type="pres">
      <dgm:prSet presAssocID="{568D8B50-07FA-4D72-827F-471B38135111}" presName="descendantText" presStyleLbl="alignAccFollowNode1" presStyleIdx="0" presStyleCnt="1" custScaleY="125122">
        <dgm:presLayoutVars>
          <dgm:bulletEnabled val="1"/>
        </dgm:presLayoutVars>
      </dgm:prSet>
      <dgm:spPr/>
    </dgm:pt>
  </dgm:ptLst>
  <dgm:cxnLst>
    <dgm:cxn modelId="{E2F38303-7FFB-4329-ACFF-0DB97A9624B7}" srcId="{568D8B50-07FA-4D72-827F-471B38135111}" destId="{4BC4239F-2A20-49D9-BC87-036A2D1188BD}" srcOrd="3" destOrd="0" parTransId="{A7CE656E-E134-4F07-923B-83A73F1773A4}" sibTransId="{19D0597B-FCBC-48A4-9B89-9D4980100A08}"/>
    <dgm:cxn modelId="{85C0DE0D-DFF1-402F-B5A4-25D2E227A572}" type="presOf" srcId="{133A6645-9838-43C5-A87E-2F57C69F3AB7}" destId="{4E65A16D-B62A-44C6-BE35-27D1886A1E9B}" srcOrd="0" destOrd="0" presId="urn:microsoft.com/office/officeart/2005/8/layout/vList5"/>
    <dgm:cxn modelId="{55D2050F-E8B6-46CD-8DA5-E5605AD88189}" srcId="{568D8B50-07FA-4D72-827F-471B38135111}" destId="{12D60C28-5175-4509-B04E-0A97D4F987DF}" srcOrd="2" destOrd="0" parTransId="{78F7D61A-25E6-4E48-B67F-563D3DF84DF7}" sibTransId="{4275AA9C-261D-49DC-8415-8AA5BB111962}"/>
    <dgm:cxn modelId="{66E9B022-F7A8-429A-A240-1D80CABB0743}" type="presOf" srcId="{12D60C28-5175-4509-B04E-0A97D4F987DF}" destId="{4E65A16D-B62A-44C6-BE35-27D1886A1E9B}" srcOrd="0" destOrd="2" presId="urn:microsoft.com/office/officeart/2005/8/layout/vList5"/>
    <dgm:cxn modelId="{B1B44368-25F6-42CD-9D4C-E760E6653D2F}" type="presOf" srcId="{A8C1FF65-563B-43EE-A108-98F674D181F9}" destId="{4E65A16D-B62A-44C6-BE35-27D1886A1E9B}" srcOrd="0" destOrd="4" presId="urn:microsoft.com/office/officeart/2005/8/layout/vList5"/>
    <dgm:cxn modelId="{F7801072-ACAB-46F6-BBEA-0CF4A3C8119A}" type="presOf" srcId="{568D8B50-07FA-4D72-827F-471B38135111}" destId="{91F9DD3A-19FC-48FA-9816-55F6FAB9CCC4}" srcOrd="0" destOrd="0" presId="urn:microsoft.com/office/officeart/2005/8/layout/vList5"/>
    <dgm:cxn modelId="{09CC7573-CD1D-400C-A9EB-6693148E1FC9}" srcId="{53025E44-9007-44A7-B033-AE995CBA4A8F}" destId="{568D8B50-07FA-4D72-827F-471B38135111}" srcOrd="0" destOrd="0" parTransId="{6D70B3E1-2BF6-4262-8373-7CB51D1BDB68}" sibTransId="{0DE73DC1-55A4-48A2-8E45-9EE9BB3ED49C}"/>
    <dgm:cxn modelId="{C3057593-C674-49A0-A888-2B97D0E7392C}" type="presOf" srcId="{60D673BE-FCB2-4E19-84C1-88A1FF97A0F8}" destId="{4E65A16D-B62A-44C6-BE35-27D1886A1E9B}" srcOrd="0" destOrd="1" presId="urn:microsoft.com/office/officeart/2005/8/layout/vList5"/>
    <dgm:cxn modelId="{B70BF4A0-4D08-45B5-9CC7-CD10209E2FD0}" type="presOf" srcId="{4BC4239F-2A20-49D9-BC87-036A2D1188BD}" destId="{4E65A16D-B62A-44C6-BE35-27D1886A1E9B}" srcOrd="0" destOrd="3" presId="urn:microsoft.com/office/officeart/2005/8/layout/vList5"/>
    <dgm:cxn modelId="{8820E7A1-B3E6-47CD-9551-D2E8409CB9C2}" srcId="{568D8B50-07FA-4D72-827F-471B38135111}" destId="{133A6645-9838-43C5-A87E-2F57C69F3AB7}" srcOrd="0" destOrd="0" parTransId="{18416555-F219-4B8A-95E6-64317A5B2212}" sibTransId="{0420CCCE-6C6F-4365-BF63-F79853CB1D38}"/>
    <dgm:cxn modelId="{2BCC45B7-B8F4-4086-B413-112F12C1F569}" srcId="{568D8B50-07FA-4D72-827F-471B38135111}" destId="{60D673BE-FCB2-4E19-84C1-88A1FF97A0F8}" srcOrd="1" destOrd="0" parTransId="{AF8C9AE2-5332-4590-AF29-822BCEDA0D6D}" sibTransId="{788E44F7-B2DD-4741-8E75-E91164AAE172}"/>
    <dgm:cxn modelId="{E4DA6FBD-467F-4782-96ED-7AA0AE321B2A}" srcId="{568D8B50-07FA-4D72-827F-471B38135111}" destId="{A8C1FF65-563B-43EE-A108-98F674D181F9}" srcOrd="4" destOrd="0" parTransId="{D4645800-85CE-4812-9C53-138AAD0002CD}" sibTransId="{F1D61012-B46F-4C25-916F-E0E35BB0E374}"/>
    <dgm:cxn modelId="{46CD3CFC-A07B-4575-B6BF-9882F5B10F1F}" type="presOf" srcId="{53025E44-9007-44A7-B033-AE995CBA4A8F}" destId="{7ACC49F3-5EB1-4805-82BF-5C251805876B}" srcOrd="0" destOrd="0" presId="urn:microsoft.com/office/officeart/2005/8/layout/vList5"/>
    <dgm:cxn modelId="{E3D5DD1B-9A4C-42CF-BEAF-7A2306FF7EC0}" type="presParOf" srcId="{7ACC49F3-5EB1-4805-82BF-5C251805876B}" destId="{2A407B22-B8CE-42D6-A18B-EE85E138B890}" srcOrd="0" destOrd="0" presId="urn:microsoft.com/office/officeart/2005/8/layout/vList5"/>
    <dgm:cxn modelId="{410B1905-1AD9-46F3-B032-AF8BD649A613}" type="presParOf" srcId="{2A407B22-B8CE-42D6-A18B-EE85E138B890}" destId="{91F9DD3A-19FC-48FA-9816-55F6FAB9CCC4}" srcOrd="0" destOrd="0" presId="urn:microsoft.com/office/officeart/2005/8/layout/vList5"/>
    <dgm:cxn modelId="{CE70DA7C-17F4-4362-BCA2-69FEF6EA092B}" type="presParOf" srcId="{2A407B22-B8CE-42D6-A18B-EE85E138B890}" destId="{4E65A16D-B62A-44C6-BE35-27D1886A1E9B}"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3025E44-9007-44A7-B033-AE995CBA4A8F}" type="doc">
      <dgm:prSet loTypeId="urn:microsoft.com/office/officeart/2005/8/layout/vList5" loCatId="list" qsTypeId="urn:microsoft.com/office/officeart/2005/8/quickstyle/simple1" qsCatId="simple" csTypeId="urn:microsoft.com/office/officeart/2005/8/colors/accent4_2" csCatId="accent4" phldr="1"/>
      <dgm:spPr/>
      <dgm:t>
        <a:bodyPr/>
        <a:lstStyle/>
        <a:p>
          <a:endParaRPr lang="en-US"/>
        </a:p>
      </dgm:t>
    </dgm:pt>
    <dgm:pt modelId="{FF21C90E-B533-42D8-8378-30D9F8205AA5}">
      <dgm:prSet phldrT="[Text]" custT="1"/>
      <dgm:spPr/>
      <dgm:t>
        <a:bodyPr/>
        <a:lstStyle/>
        <a:p>
          <a:r>
            <a:rPr lang="en-US" sz="2600" dirty="0">
              <a:solidFill>
                <a:schemeClr val="tx1"/>
              </a:solidFill>
            </a:rPr>
            <a:t>Microkernel</a:t>
          </a:r>
        </a:p>
      </dgm:t>
    </dgm:pt>
    <dgm:pt modelId="{74A47C32-9C87-4B56-99EC-B128F4FFD084}" type="parTrans" cxnId="{C309933A-84DF-498B-8F93-18CB82680CC2}">
      <dgm:prSet/>
      <dgm:spPr/>
      <dgm:t>
        <a:bodyPr/>
        <a:lstStyle/>
        <a:p>
          <a:endParaRPr lang="en-US"/>
        </a:p>
      </dgm:t>
    </dgm:pt>
    <dgm:pt modelId="{1A447774-24DC-498C-A678-66CAAEE12437}" type="sibTrans" cxnId="{C309933A-84DF-498B-8F93-18CB82680CC2}">
      <dgm:prSet/>
      <dgm:spPr/>
      <dgm:t>
        <a:bodyPr/>
        <a:lstStyle/>
        <a:p>
          <a:endParaRPr lang="en-US"/>
        </a:p>
      </dgm:t>
    </dgm:pt>
    <dgm:pt modelId="{A070FA45-00BA-4478-889F-1D5C3BCC00CB}">
      <dgm:prSet phldrT="[Text]" custT="1"/>
      <dgm:spPr/>
      <dgm:t>
        <a:bodyPr/>
        <a:lstStyle/>
        <a:p>
          <a:pPr algn="just"/>
          <a:r>
            <a:rPr lang="en-US" sz="2000" dirty="0">
              <a:latin typeface="Cambria" panose="02040503050406030204" pitchFamily="18" charset="0"/>
            </a:rPr>
            <a:t>User services and kernel services are implemented in </a:t>
          </a:r>
          <a:r>
            <a:rPr lang="en-US" sz="2000" b="1" dirty="0">
              <a:solidFill>
                <a:srgbClr val="0033CC"/>
              </a:solidFill>
              <a:latin typeface="Cambria" panose="02040503050406030204" pitchFamily="18" charset="0"/>
            </a:rPr>
            <a:t>different</a:t>
          </a:r>
          <a:r>
            <a:rPr lang="en-US" sz="2000" dirty="0">
              <a:latin typeface="Cambria" panose="02040503050406030204" pitchFamily="18" charset="0"/>
            </a:rPr>
            <a:t> address space.</a:t>
          </a:r>
          <a:endParaRPr lang="en-US" sz="2000" b="1" dirty="0">
            <a:latin typeface="Cambria" panose="02040503050406030204" pitchFamily="18" charset="0"/>
          </a:endParaRPr>
        </a:p>
      </dgm:t>
    </dgm:pt>
    <dgm:pt modelId="{AA766DCF-4836-4440-BE57-69FEF655E684}" type="parTrans" cxnId="{A71FCD8A-0E0A-45DE-9640-93D44174AA4D}">
      <dgm:prSet/>
      <dgm:spPr/>
      <dgm:t>
        <a:bodyPr/>
        <a:lstStyle/>
        <a:p>
          <a:endParaRPr lang="en-US"/>
        </a:p>
      </dgm:t>
    </dgm:pt>
    <dgm:pt modelId="{FF5FC0CA-D860-488C-B9BB-8B385B637E39}" type="sibTrans" cxnId="{A71FCD8A-0E0A-45DE-9640-93D44174AA4D}">
      <dgm:prSet/>
      <dgm:spPr/>
      <dgm:t>
        <a:bodyPr/>
        <a:lstStyle/>
        <a:p>
          <a:endParaRPr lang="en-US"/>
        </a:p>
      </dgm:t>
    </dgm:pt>
    <dgm:pt modelId="{A26172C9-3E63-4464-9F13-777224A95437}">
      <dgm:prSet phldrT="[Text]" custT="1"/>
      <dgm:spPr/>
      <dgm:t>
        <a:bodyPr/>
        <a:lstStyle/>
        <a:p>
          <a:pPr algn="just"/>
          <a:r>
            <a:rPr lang="en-US" sz="2000" dirty="0">
              <a:solidFill>
                <a:srgbClr val="C00000"/>
              </a:solidFill>
              <a:latin typeface="Cambria" panose="02040503050406030204" pitchFamily="18" charset="0"/>
            </a:rPr>
            <a:t>Reduces the size </a:t>
          </a:r>
          <a:r>
            <a:rPr lang="en-US" sz="2000" dirty="0">
              <a:latin typeface="Cambria" panose="02040503050406030204" pitchFamily="18" charset="0"/>
            </a:rPr>
            <a:t>of kernel and OS</a:t>
          </a:r>
          <a:endParaRPr lang="en-US" sz="2000" b="1" dirty="0">
            <a:latin typeface="Cambria" panose="02040503050406030204" pitchFamily="18" charset="0"/>
          </a:endParaRPr>
        </a:p>
      </dgm:t>
    </dgm:pt>
    <dgm:pt modelId="{F7948F35-669E-4F9A-87D3-14A3E97F1382}" type="parTrans" cxnId="{EF78B253-D37F-4EA7-8A96-2FED34EB7A0B}">
      <dgm:prSet/>
      <dgm:spPr/>
      <dgm:t>
        <a:bodyPr/>
        <a:lstStyle/>
        <a:p>
          <a:endParaRPr lang="en-US"/>
        </a:p>
      </dgm:t>
    </dgm:pt>
    <dgm:pt modelId="{854B194B-AC04-4B73-820A-58CB9A428907}" type="sibTrans" cxnId="{EF78B253-D37F-4EA7-8A96-2FED34EB7A0B}">
      <dgm:prSet/>
      <dgm:spPr/>
      <dgm:t>
        <a:bodyPr/>
        <a:lstStyle/>
        <a:p>
          <a:endParaRPr lang="en-US"/>
        </a:p>
      </dgm:t>
    </dgm:pt>
    <dgm:pt modelId="{619AD0C0-1294-4F82-A0ED-D8561FC5C00B}">
      <dgm:prSet phldrT="[Text]" custT="1"/>
      <dgm:spPr/>
      <dgm:t>
        <a:bodyPr/>
        <a:lstStyle/>
        <a:p>
          <a:pPr algn="just"/>
          <a:r>
            <a:rPr lang="en-US" sz="2000" dirty="0">
              <a:latin typeface="Cambria" panose="02040503050406030204" pitchFamily="18" charset="0"/>
            </a:rPr>
            <a:t>It is </a:t>
          </a:r>
          <a:r>
            <a:rPr lang="en-US" sz="2000" dirty="0">
              <a:solidFill>
                <a:srgbClr val="C00000"/>
              </a:solidFill>
              <a:latin typeface="Cambria" panose="02040503050406030204" pitchFamily="18" charset="0"/>
            </a:rPr>
            <a:t>slow</a:t>
          </a:r>
          <a:r>
            <a:rPr lang="en-US" sz="2000" dirty="0">
              <a:latin typeface="Cambria" panose="02040503050406030204" pitchFamily="18" charset="0"/>
            </a:rPr>
            <a:t>;  </a:t>
          </a:r>
          <a:r>
            <a:rPr lang="en-US" sz="2000" dirty="0">
              <a:solidFill>
                <a:srgbClr val="C00000"/>
              </a:solidFill>
              <a:latin typeface="Cambria" panose="02040503050406030204" pitchFamily="18" charset="0"/>
            </a:rPr>
            <a:t>easy</a:t>
          </a:r>
          <a:r>
            <a:rPr lang="en-US" sz="2000" dirty="0">
              <a:latin typeface="Cambria" panose="02040503050406030204" pitchFamily="18" charset="0"/>
            </a:rPr>
            <a:t> to add new facilities</a:t>
          </a:r>
          <a:endParaRPr lang="en-US" sz="2000" b="1" dirty="0">
            <a:latin typeface="Cambria" panose="02040503050406030204" pitchFamily="18" charset="0"/>
          </a:endParaRPr>
        </a:p>
      </dgm:t>
    </dgm:pt>
    <dgm:pt modelId="{C254D333-0F85-4B40-97AB-0FA756FD4439}" type="parTrans" cxnId="{82EAF1BE-7C80-4E65-98BD-3462D9C574DA}">
      <dgm:prSet/>
      <dgm:spPr/>
      <dgm:t>
        <a:bodyPr/>
        <a:lstStyle/>
        <a:p>
          <a:endParaRPr lang="en-US"/>
        </a:p>
      </dgm:t>
    </dgm:pt>
    <dgm:pt modelId="{C4749A8A-48D4-4AC7-A015-42B04372A90D}" type="sibTrans" cxnId="{82EAF1BE-7C80-4E65-98BD-3462D9C574DA}">
      <dgm:prSet/>
      <dgm:spPr/>
      <dgm:t>
        <a:bodyPr/>
        <a:lstStyle/>
        <a:p>
          <a:endParaRPr lang="en-US"/>
        </a:p>
      </dgm:t>
    </dgm:pt>
    <dgm:pt modelId="{89D436DF-FFDD-4CC6-BCCD-3540EA5BFDFB}">
      <dgm:prSet phldrT="[Text]" custT="1"/>
      <dgm:spPr/>
      <dgm:t>
        <a:bodyPr/>
        <a:lstStyle/>
        <a:p>
          <a:pPr algn="just"/>
          <a:r>
            <a:rPr lang="en-US" sz="2000" b="0" dirty="0">
              <a:latin typeface="Cambria" panose="02040503050406030204" pitchFamily="18" charset="0"/>
            </a:rPr>
            <a:t>Responsible for important OS services such as – Process communication, memory management, CPU scheduling.</a:t>
          </a:r>
        </a:p>
      </dgm:t>
    </dgm:pt>
    <dgm:pt modelId="{90646CBA-96C8-4838-A632-1F37D6362C3A}" type="parTrans" cxnId="{E2FCA834-B2C2-43DC-93DE-8D4D61329511}">
      <dgm:prSet/>
      <dgm:spPr/>
      <dgm:t>
        <a:bodyPr/>
        <a:lstStyle/>
        <a:p>
          <a:endParaRPr lang="en-US"/>
        </a:p>
      </dgm:t>
    </dgm:pt>
    <dgm:pt modelId="{59C9C816-6F00-40F5-BCF7-DC28763B2D94}" type="sibTrans" cxnId="{E2FCA834-B2C2-43DC-93DE-8D4D61329511}">
      <dgm:prSet/>
      <dgm:spPr/>
      <dgm:t>
        <a:bodyPr/>
        <a:lstStyle/>
        <a:p>
          <a:endParaRPr lang="en-US"/>
        </a:p>
      </dgm:t>
    </dgm:pt>
    <dgm:pt modelId="{01AEEA11-2C9A-4CE1-AD48-3BB53BAB9DB5}">
      <dgm:prSet phldrT="[Text]" custT="1"/>
      <dgm:spPr/>
      <dgm:t>
        <a:bodyPr/>
        <a:lstStyle/>
        <a:p>
          <a:pPr algn="just"/>
          <a:r>
            <a:rPr lang="en-US" sz="2000" b="0" dirty="0">
              <a:latin typeface="Cambria" panose="02040503050406030204" pitchFamily="18" charset="0"/>
            </a:rPr>
            <a:t>Symbian, Windows</a:t>
          </a:r>
        </a:p>
      </dgm:t>
    </dgm:pt>
    <dgm:pt modelId="{574643CE-44F9-4A54-B8B4-062B863FB790}" type="parTrans" cxnId="{424EC722-B763-489C-97B4-B40F621EF209}">
      <dgm:prSet/>
      <dgm:spPr/>
      <dgm:t>
        <a:bodyPr/>
        <a:lstStyle/>
        <a:p>
          <a:endParaRPr lang="en-US"/>
        </a:p>
      </dgm:t>
    </dgm:pt>
    <dgm:pt modelId="{E4B4DB00-71EA-44A9-A578-72EA14B1168E}" type="sibTrans" cxnId="{424EC722-B763-489C-97B4-B40F621EF209}">
      <dgm:prSet/>
      <dgm:spPr/>
      <dgm:t>
        <a:bodyPr/>
        <a:lstStyle/>
        <a:p>
          <a:endParaRPr lang="en-US"/>
        </a:p>
      </dgm:t>
    </dgm:pt>
    <dgm:pt modelId="{7ACC49F3-5EB1-4805-82BF-5C251805876B}" type="pres">
      <dgm:prSet presAssocID="{53025E44-9007-44A7-B033-AE995CBA4A8F}" presName="Name0" presStyleCnt="0">
        <dgm:presLayoutVars>
          <dgm:dir/>
          <dgm:animLvl val="lvl"/>
          <dgm:resizeHandles val="exact"/>
        </dgm:presLayoutVars>
      </dgm:prSet>
      <dgm:spPr/>
    </dgm:pt>
    <dgm:pt modelId="{62BA4B54-5519-4698-8EDD-078DDF82CD51}" type="pres">
      <dgm:prSet presAssocID="{FF21C90E-B533-42D8-8378-30D9F8205AA5}" presName="linNode" presStyleCnt="0"/>
      <dgm:spPr/>
    </dgm:pt>
    <dgm:pt modelId="{4B2F2678-7F9B-4A84-938C-30D7C6CB8174}" type="pres">
      <dgm:prSet presAssocID="{FF21C90E-B533-42D8-8378-30D9F8205AA5}" presName="parentText" presStyleLbl="node1" presStyleIdx="0" presStyleCnt="1" custScaleX="73509" custScaleY="72297">
        <dgm:presLayoutVars>
          <dgm:chMax val="1"/>
          <dgm:bulletEnabled val="1"/>
        </dgm:presLayoutVars>
      </dgm:prSet>
      <dgm:spPr/>
    </dgm:pt>
    <dgm:pt modelId="{F80E35E5-50C9-46F9-9503-E5851EE138BD}" type="pres">
      <dgm:prSet presAssocID="{FF21C90E-B533-42D8-8378-30D9F8205AA5}" presName="descendantText" presStyleLbl="alignAccFollowNode1" presStyleIdx="0" presStyleCnt="1" custScaleX="115167" custScaleY="125122">
        <dgm:presLayoutVars>
          <dgm:bulletEnabled val="1"/>
        </dgm:presLayoutVars>
      </dgm:prSet>
      <dgm:spPr/>
    </dgm:pt>
  </dgm:ptLst>
  <dgm:cxnLst>
    <dgm:cxn modelId="{409EFA02-7C8D-49CB-8347-0941B64A1FE3}" type="presOf" srcId="{619AD0C0-1294-4F82-A0ED-D8561FC5C00B}" destId="{F80E35E5-50C9-46F9-9503-E5851EE138BD}" srcOrd="0" destOrd="1" presId="urn:microsoft.com/office/officeart/2005/8/layout/vList5"/>
    <dgm:cxn modelId="{0B24980E-B9FF-49EA-AEC1-B4D66840115C}" type="presOf" srcId="{53025E44-9007-44A7-B033-AE995CBA4A8F}" destId="{7ACC49F3-5EB1-4805-82BF-5C251805876B}" srcOrd="0" destOrd="0" presId="urn:microsoft.com/office/officeart/2005/8/layout/vList5"/>
    <dgm:cxn modelId="{FB69DD1C-39BB-4B86-BAB1-8E1DA1BD68A9}" type="presOf" srcId="{89D436DF-FFDD-4CC6-BCCD-3540EA5BFDFB}" destId="{F80E35E5-50C9-46F9-9503-E5851EE138BD}" srcOrd="0" destOrd="3" presId="urn:microsoft.com/office/officeart/2005/8/layout/vList5"/>
    <dgm:cxn modelId="{424EC722-B763-489C-97B4-B40F621EF209}" srcId="{FF21C90E-B533-42D8-8378-30D9F8205AA5}" destId="{01AEEA11-2C9A-4CE1-AD48-3BB53BAB9DB5}" srcOrd="4" destOrd="0" parTransId="{574643CE-44F9-4A54-B8B4-062B863FB790}" sibTransId="{E4B4DB00-71EA-44A9-A578-72EA14B1168E}"/>
    <dgm:cxn modelId="{F2491825-467E-4656-A10A-E31C3EB54985}" type="presOf" srcId="{A26172C9-3E63-4464-9F13-777224A95437}" destId="{F80E35E5-50C9-46F9-9503-E5851EE138BD}" srcOrd="0" destOrd="2" presId="urn:microsoft.com/office/officeart/2005/8/layout/vList5"/>
    <dgm:cxn modelId="{E2FCA834-B2C2-43DC-93DE-8D4D61329511}" srcId="{FF21C90E-B533-42D8-8378-30D9F8205AA5}" destId="{89D436DF-FFDD-4CC6-BCCD-3540EA5BFDFB}" srcOrd="3" destOrd="0" parTransId="{90646CBA-96C8-4838-A632-1F37D6362C3A}" sibTransId="{59C9C816-6F00-40F5-BCF7-DC28763B2D94}"/>
    <dgm:cxn modelId="{C309933A-84DF-498B-8F93-18CB82680CC2}" srcId="{53025E44-9007-44A7-B033-AE995CBA4A8F}" destId="{FF21C90E-B533-42D8-8378-30D9F8205AA5}" srcOrd="0" destOrd="0" parTransId="{74A47C32-9C87-4B56-99EC-B128F4FFD084}" sibTransId="{1A447774-24DC-498C-A678-66CAAEE12437}"/>
    <dgm:cxn modelId="{17306145-05E0-4BD6-8831-38FDE987F8F6}" type="presOf" srcId="{A070FA45-00BA-4478-889F-1D5C3BCC00CB}" destId="{F80E35E5-50C9-46F9-9503-E5851EE138BD}" srcOrd="0" destOrd="0" presId="urn:microsoft.com/office/officeart/2005/8/layout/vList5"/>
    <dgm:cxn modelId="{EF78B253-D37F-4EA7-8A96-2FED34EB7A0B}" srcId="{FF21C90E-B533-42D8-8378-30D9F8205AA5}" destId="{A26172C9-3E63-4464-9F13-777224A95437}" srcOrd="2" destOrd="0" parTransId="{F7948F35-669E-4F9A-87D3-14A3E97F1382}" sibTransId="{854B194B-AC04-4B73-820A-58CB9A428907}"/>
    <dgm:cxn modelId="{A71FCD8A-0E0A-45DE-9640-93D44174AA4D}" srcId="{FF21C90E-B533-42D8-8378-30D9F8205AA5}" destId="{A070FA45-00BA-4478-889F-1D5C3BCC00CB}" srcOrd="0" destOrd="0" parTransId="{AA766DCF-4836-4440-BE57-69FEF655E684}" sibTransId="{FF5FC0CA-D860-488C-B9BB-8B385B637E39}"/>
    <dgm:cxn modelId="{82EAF1BE-7C80-4E65-98BD-3462D9C574DA}" srcId="{FF21C90E-B533-42D8-8378-30D9F8205AA5}" destId="{619AD0C0-1294-4F82-A0ED-D8561FC5C00B}" srcOrd="1" destOrd="0" parTransId="{C254D333-0F85-4B40-97AB-0FA756FD4439}" sibTransId="{C4749A8A-48D4-4AC7-A015-42B04372A90D}"/>
    <dgm:cxn modelId="{1A6BA8E3-D82D-4F0C-969C-025433224355}" type="presOf" srcId="{01AEEA11-2C9A-4CE1-AD48-3BB53BAB9DB5}" destId="{F80E35E5-50C9-46F9-9503-E5851EE138BD}" srcOrd="0" destOrd="4" presId="urn:microsoft.com/office/officeart/2005/8/layout/vList5"/>
    <dgm:cxn modelId="{DCCE8FFC-079B-418F-A2A5-774AD32C6B3E}" type="presOf" srcId="{FF21C90E-B533-42D8-8378-30D9F8205AA5}" destId="{4B2F2678-7F9B-4A84-938C-30D7C6CB8174}" srcOrd="0" destOrd="0" presId="urn:microsoft.com/office/officeart/2005/8/layout/vList5"/>
    <dgm:cxn modelId="{55904FA6-F10E-49A6-AFCA-FA644E6EB6EE}" type="presParOf" srcId="{7ACC49F3-5EB1-4805-82BF-5C251805876B}" destId="{62BA4B54-5519-4698-8EDD-078DDF82CD51}" srcOrd="0" destOrd="0" presId="urn:microsoft.com/office/officeart/2005/8/layout/vList5"/>
    <dgm:cxn modelId="{58EF60D4-E3DF-45AC-ADD7-3EA978081256}" type="presParOf" srcId="{62BA4B54-5519-4698-8EDD-078DDF82CD51}" destId="{4B2F2678-7F9B-4A84-938C-30D7C6CB8174}" srcOrd="0" destOrd="0" presId="urn:microsoft.com/office/officeart/2005/8/layout/vList5"/>
    <dgm:cxn modelId="{8264D106-2337-46A1-97B2-ABCD3FD221E4}" type="presParOf" srcId="{62BA4B54-5519-4698-8EDD-078DDF82CD51}" destId="{F80E35E5-50C9-46F9-9503-E5851EE138B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3025E44-9007-44A7-B033-AE995CBA4A8F}"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2F095102-30C0-468E-84B2-2A8E8BE183A9}">
      <dgm:prSet phldrT="[Text]" custT="1"/>
      <dgm:spPr/>
      <dgm:t>
        <a:bodyPr/>
        <a:lstStyle/>
        <a:p>
          <a:pPr algn="ctr"/>
          <a:r>
            <a:rPr lang="en-US" sz="2400">
              <a:latin typeface="Cambria" panose="02040503050406030204" pitchFamily="18" charset="0"/>
            </a:rPr>
            <a:t>Hybrid</a:t>
          </a:r>
          <a:endParaRPr lang="en-US" sz="2400" dirty="0">
            <a:latin typeface="Cambria" panose="02040503050406030204" pitchFamily="18" charset="0"/>
          </a:endParaRPr>
        </a:p>
      </dgm:t>
    </dgm:pt>
    <dgm:pt modelId="{07BE537F-E6D9-4198-87A0-739BDEDEE467}" type="parTrans" cxnId="{C33E299B-0822-4B82-AC50-85927D3898D2}">
      <dgm:prSet/>
      <dgm:spPr/>
      <dgm:t>
        <a:bodyPr/>
        <a:lstStyle/>
        <a:p>
          <a:endParaRPr lang="en-US">
            <a:solidFill>
              <a:schemeClr val="tx1"/>
            </a:solidFill>
            <a:latin typeface="Cambria" panose="02040503050406030204" pitchFamily="18" charset="0"/>
          </a:endParaRPr>
        </a:p>
      </dgm:t>
    </dgm:pt>
    <dgm:pt modelId="{332FC9F9-C5E2-4923-93AD-548931609D91}" type="sibTrans" cxnId="{C33E299B-0822-4B82-AC50-85927D3898D2}">
      <dgm:prSet/>
      <dgm:spPr/>
      <dgm:t>
        <a:bodyPr/>
        <a:lstStyle/>
        <a:p>
          <a:endParaRPr lang="en-US">
            <a:solidFill>
              <a:schemeClr val="tx1"/>
            </a:solidFill>
            <a:latin typeface="Cambria" panose="02040503050406030204" pitchFamily="18" charset="0"/>
          </a:endParaRPr>
        </a:p>
      </dgm:t>
    </dgm:pt>
    <dgm:pt modelId="{46B23221-1705-4CF8-8A96-6BDC616A1C67}">
      <dgm:prSet phldrT="[Text]" custT="1"/>
      <dgm:spPr/>
      <dgm:t>
        <a:bodyPr/>
        <a:lstStyle/>
        <a:p>
          <a:pPr algn="just">
            <a:lnSpc>
              <a:spcPct val="100000"/>
            </a:lnSpc>
            <a:spcBef>
              <a:spcPts val="1200"/>
            </a:spcBef>
            <a:spcAft>
              <a:spcPts val="1200"/>
            </a:spcAft>
          </a:pPr>
          <a:r>
            <a:rPr lang="en-US" sz="2200" dirty="0">
              <a:latin typeface="Cambria" panose="02040503050406030204" pitchFamily="18" charset="0"/>
            </a:rPr>
            <a:t>Combines speed of monolithic and stability of microkernel</a:t>
          </a:r>
        </a:p>
      </dgm:t>
    </dgm:pt>
    <dgm:pt modelId="{2B03F9A7-7F17-46B1-8291-A24557E89F93}" type="parTrans" cxnId="{E751D920-D24C-4461-B293-63952003E7EA}">
      <dgm:prSet/>
      <dgm:spPr/>
      <dgm:t>
        <a:bodyPr/>
        <a:lstStyle/>
        <a:p>
          <a:endParaRPr lang="en-US">
            <a:solidFill>
              <a:schemeClr val="tx1"/>
            </a:solidFill>
            <a:latin typeface="Cambria" panose="02040503050406030204" pitchFamily="18" charset="0"/>
          </a:endParaRPr>
        </a:p>
      </dgm:t>
    </dgm:pt>
    <dgm:pt modelId="{1DBE4F9C-ECFA-4437-B618-386A87959B68}" type="sibTrans" cxnId="{E751D920-D24C-4461-B293-63952003E7EA}">
      <dgm:prSet/>
      <dgm:spPr/>
      <dgm:t>
        <a:bodyPr/>
        <a:lstStyle/>
        <a:p>
          <a:endParaRPr lang="en-US">
            <a:solidFill>
              <a:schemeClr val="tx1"/>
            </a:solidFill>
            <a:latin typeface="Cambria" panose="02040503050406030204" pitchFamily="18" charset="0"/>
          </a:endParaRPr>
        </a:p>
      </dgm:t>
    </dgm:pt>
    <dgm:pt modelId="{7914290C-49C8-40F9-8F8A-2BC36B62E564}">
      <dgm:prSet phldrT="[Text]" custT="1"/>
      <dgm:spPr/>
      <dgm:t>
        <a:bodyPr/>
        <a:lstStyle/>
        <a:p>
          <a:pPr algn="just">
            <a:lnSpc>
              <a:spcPct val="100000"/>
            </a:lnSpc>
            <a:spcBef>
              <a:spcPts val="1200"/>
            </a:spcBef>
            <a:spcAft>
              <a:spcPts val="1200"/>
            </a:spcAft>
          </a:pPr>
          <a:r>
            <a:rPr lang="en-US" sz="2200" dirty="0">
              <a:latin typeface="Cambria" panose="02040503050406030204" pitchFamily="18" charset="0"/>
            </a:rPr>
            <a:t>Mac OS, Windows</a:t>
          </a:r>
        </a:p>
      </dgm:t>
    </dgm:pt>
    <dgm:pt modelId="{1A52FB63-CE74-4DEC-9A7E-71CB7DB63AFA}" type="parTrans" cxnId="{57DE4452-B2BC-4E35-BAB4-3698F625BF50}">
      <dgm:prSet/>
      <dgm:spPr/>
      <dgm:t>
        <a:bodyPr/>
        <a:lstStyle/>
        <a:p>
          <a:endParaRPr lang="en-US">
            <a:solidFill>
              <a:schemeClr val="tx1"/>
            </a:solidFill>
            <a:latin typeface="Cambria" panose="02040503050406030204" pitchFamily="18" charset="0"/>
          </a:endParaRPr>
        </a:p>
      </dgm:t>
    </dgm:pt>
    <dgm:pt modelId="{81B017D5-E443-4F2A-8D1A-B5A3BD457CC9}" type="sibTrans" cxnId="{57DE4452-B2BC-4E35-BAB4-3698F625BF50}">
      <dgm:prSet/>
      <dgm:spPr/>
      <dgm:t>
        <a:bodyPr/>
        <a:lstStyle/>
        <a:p>
          <a:endParaRPr lang="en-US">
            <a:solidFill>
              <a:schemeClr val="tx1"/>
            </a:solidFill>
            <a:latin typeface="Cambria" panose="02040503050406030204" pitchFamily="18" charset="0"/>
          </a:endParaRPr>
        </a:p>
      </dgm:t>
    </dgm:pt>
    <dgm:pt modelId="{7ACC49F3-5EB1-4805-82BF-5C251805876B}" type="pres">
      <dgm:prSet presAssocID="{53025E44-9007-44A7-B033-AE995CBA4A8F}" presName="Name0" presStyleCnt="0">
        <dgm:presLayoutVars>
          <dgm:dir/>
          <dgm:animLvl val="lvl"/>
          <dgm:resizeHandles val="exact"/>
        </dgm:presLayoutVars>
      </dgm:prSet>
      <dgm:spPr/>
    </dgm:pt>
    <dgm:pt modelId="{767066F5-5FD2-4837-8723-D283284F7C48}" type="pres">
      <dgm:prSet presAssocID="{2F095102-30C0-468E-84B2-2A8E8BE183A9}" presName="linNode" presStyleCnt="0"/>
      <dgm:spPr/>
    </dgm:pt>
    <dgm:pt modelId="{05CBE450-7BB4-45DD-B629-C43E06F97533}" type="pres">
      <dgm:prSet presAssocID="{2F095102-30C0-468E-84B2-2A8E8BE183A9}" presName="parentText" presStyleLbl="node1" presStyleIdx="0" presStyleCnt="1" custScaleY="45201">
        <dgm:presLayoutVars>
          <dgm:chMax val="1"/>
          <dgm:bulletEnabled val="1"/>
        </dgm:presLayoutVars>
      </dgm:prSet>
      <dgm:spPr/>
    </dgm:pt>
    <dgm:pt modelId="{501EDA18-1D04-4E7A-8ECB-FA8AE4321C3A}" type="pres">
      <dgm:prSet presAssocID="{2F095102-30C0-468E-84B2-2A8E8BE183A9}" presName="descendantText" presStyleLbl="alignAccFollowNode1" presStyleIdx="0" presStyleCnt="1" custScaleY="90517">
        <dgm:presLayoutVars>
          <dgm:bulletEnabled val="1"/>
        </dgm:presLayoutVars>
      </dgm:prSet>
      <dgm:spPr/>
    </dgm:pt>
  </dgm:ptLst>
  <dgm:cxnLst>
    <dgm:cxn modelId="{A6A40200-BEBA-450C-B5BC-41ACC1E7658A}" type="presOf" srcId="{2F095102-30C0-468E-84B2-2A8E8BE183A9}" destId="{05CBE450-7BB4-45DD-B629-C43E06F97533}" srcOrd="0" destOrd="0" presId="urn:microsoft.com/office/officeart/2005/8/layout/vList5"/>
    <dgm:cxn modelId="{E751D920-D24C-4461-B293-63952003E7EA}" srcId="{2F095102-30C0-468E-84B2-2A8E8BE183A9}" destId="{46B23221-1705-4CF8-8A96-6BDC616A1C67}" srcOrd="0" destOrd="0" parTransId="{2B03F9A7-7F17-46B1-8291-A24557E89F93}" sibTransId="{1DBE4F9C-ECFA-4437-B618-386A87959B68}"/>
    <dgm:cxn modelId="{5EA4315F-5AD1-4104-9EEE-3861F3055E8D}" type="presOf" srcId="{46B23221-1705-4CF8-8A96-6BDC616A1C67}" destId="{501EDA18-1D04-4E7A-8ECB-FA8AE4321C3A}" srcOrd="0" destOrd="0" presId="urn:microsoft.com/office/officeart/2005/8/layout/vList5"/>
    <dgm:cxn modelId="{57DE4452-B2BC-4E35-BAB4-3698F625BF50}" srcId="{2F095102-30C0-468E-84B2-2A8E8BE183A9}" destId="{7914290C-49C8-40F9-8F8A-2BC36B62E564}" srcOrd="1" destOrd="0" parTransId="{1A52FB63-CE74-4DEC-9A7E-71CB7DB63AFA}" sibTransId="{81B017D5-E443-4F2A-8D1A-B5A3BD457CC9}"/>
    <dgm:cxn modelId="{A184E089-25B1-4205-B97C-A46FEC9DED16}" type="presOf" srcId="{53025E44-9007-44A7-B033-AE995CBA4A8F}" destId="{7ACC49F3-5EB1-4805-82BF-5C251805876B}" srcOrd="0" destOrd="0" presId="urn:microsoft.com/office/officeart/2005/8/layout/vList5"/>
    <dgm:cxn modelId="{C33E299B-0822-4B82-AC50-85927D3898D2}" srcId="{53025E44-9007-44A7-B033-AE995CBA4A8F}" destId="{2F095102-30C0-468E-84B2-2A8E8BE183A9}" srcOrd="0" destOrd="0" parTransId="{07BE537F-E6D9-4198-87A0-739BDEDEE467}" sibTransId="{332FC9F9-C5E2-4923-93AD-548931609D91}"/>
    <dgm:cxn modelId="{83A5F7EB-023E-404F-8167-32185E495E86}" type="presOf" srcId="{7914290C-49C8-40F9-8F8A-2BC36B62E564}" destId="{501EDA18-1D04-4E7A-8ECB-FA8AE4321C3A}" srcOrd="0" destOrd="1" presId="urn:microsoft.com/office/officeart/2005/8/layout/vList5"/>
    <dgm:cxn modelId="{0A38A5CA-4A3F-4205-AD2C-60D1B1C09AC4}" type="presParOf" srcId="{7ACC49F3-5EB1-4805-82BF-5C251805876B}" destId="{767066F5-5FD2-4837-8723-D283284F7C48}" srcOrd="0" destOrd="0" presId="urn:microsoft.com/office/officeart/2005/8/layout/vList5"/>
    <dgm:cxn modelId="{68BEE343-7C17-4E0B-B8F0-6A2948C9D977}" type="presParOf" srcId="{767066F5-5FD2-4837-8723-D283284F7C48}" destId="{05CBE450-7BB4-45DD-B629-C43E06F97533}" srcOrd="0" destOrd="0" presId="urn:microsoft.com/office/officeart/2005/8/layout/vList5"/>
    <dgm:cxn modelId="{EE7DE394-5064-440B-BFA8-4C4F6D202285}" type="presParOf" srcId="{767066F5-5FD2-4837-8723-D283284F7C48}" destId="{501EDA18-1D04-4E7A-8ECB-FA8AE4321C3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F1DE167-B388-5B48-8733-3C2F48689057}" type="doc">
      <dgm:prSet loTypeId="urn:microsoft.com/office/officeart/2005/8/layout/hierarchy1" loCatId="hierarchy" qsTypeId="urn:microsoft.com/office/officeart/2005/8/quickstyle/simple3" qsCatId="simple" csTypeId="urn:microsoft.com/office/officeart/2005/8/colors/colorful3" csCatId="colorful" phldr="1"/>
      <dgm:spPr/>
    </dgm:pt>
    <dgm:pt modelId="{18582A06-4597-F94A-A96F-A0DB88A41119}">
      <dgm:prSet phldrT="[Text]" custT="1"/>
      <dgm:spPr>
        <a:solidFill>
          <a:srgbClr val="FFFFCC">
            <a:alpha val="90000"/>
          </a:srgbClr>
        </a:solidFill>
      </dgm:spPr>
      <dgm:t>
        <a:bodyPr/>
        <a:lstStyle/>
        <a:p>
          <a:r>
            <a:rPr lang="en-NZ" sz="2400" dirty="0">
              <a:latin typeface="Cambria" panose="02040503050406030204" pitchFamily="18" charset="0"/>
            </a:rPr>
            <a:t>Long term scheduling</a:t>
          </a:r>
          <a:endParaRPr lang="en-US" sz="2400" dirty="0">
            <a:latin typeface="Cambria" panose="02040503050406030204" pitchFamily="18" charset="0"/>
          </a:endParaRPr>
        </a:p>
      </dgm:t>
    </dgm:pt>
    <dgm:pt modelId="{07C49605-9092-1340-8E13-4FCE1C70E829}" type="parTrans" cxnId="{A06C933B-CA9A-0A4E-B6D8-3BA876978C1D}">
      <dgm:prSet/>
      <dgm:spPr/>
      <dgm:t>
        <a:bodyPr/>
        <a:lstStyle/>
        <a:p>
          <a:endParaRPr lang="en-US" sz="2400">
            <a:solidFill>
              <a:schemeClr val="tx1"/>
            </a:solidFill>
            <a:latin typeface="Cambria" panose="02040503050406030204" pitchFamily="18" charset="0"/>
          </a:endParaRPr>
        </a:p>
      </dgm:t>
    </dgm:pt>
    <dgm:pt modelId="{AB6097E5-5393-4449-BCFE-B0AE600FA83E}" type="sibTrans" cxnId="{A06C933B-CA9A-0A4E-B6D8-3BA876978C1D}">
      <dgm:prSet/>
      <dgm:spPr/>
      <dgm:t>
        <a:bodyPr/>
        <a:lstStyle/>
        <a:p>
          <a:endParaRPr lang="en-US" sz="2400">
            <a:solidFill>
              <a:schemeClr val="tx1"/>
            </a:solidFill>
            <a:latin typeface="Cambria" panose="02040503050406030204" pitchFamily="18" charset="0"/>
          </a:endParaRPr>
        </a:p>
      </dgm:t>
    </dgm:pt>
    <dgm:pt modelId="{FCF8077D-84AD-554A-B11C-D74FA362D76D}">
      <dgm:prSet custT="1"/>
      <dgm:spPr>
        <a:solidFill>
          <a:schemeClr val="accent6">
            <a:lumMod val="20000"/>
            <a:lumOff val="80000"/>
            <a:alpha val="90000"/>
          </a:schemeClr>
        </a:solidFill>
      </dgm:spPr>
      <dgm:t>
        <a:bodyPr/>
        <a:lstStyle/>
        <a:p>
          <a:r>
            <a:rPr lang="en-NZ" sz="2400" dirty="0">
              <a:latin typeface="Cambria" panose="02040503050406030204" pitchFamily="18" charset="0"/>
            </a:rPr>
            <a:t>Medium term scheduling</a:t>
          </a:r>
        </a:p>
      </dgm:t>
    </dgm:pt>
    <dgm:pt modelId="{C9AB015E-6767-CF47-BBF9-A6713CE07B98}" type="parTrans" cxnId="{B1FB1387-434A-E34A-BFCF-7E6BACF3E30B}">
      <dgm:prSet/>
      <dgm:spPr/>
      <dgm:t>
        <a:bodyPr/>
        <a:lstStyle/>
        <a:p>
          <a:endParaRPr lang="en-US" sz="2400">
            <a:solidFill>
              <a:schemeClr val="tx1"/>
            </a:solidFill>
            <a:latin typeface="Cambria" panose="02040503050406030204" pitchFamily="18" charset="0"/>
          </a:endParaRPr>
        </a:p>
      </dgm:t>
    </dgm:pt>
    <dgm:pt modelId="{9E7217D2-03EC-3D4C-9070-5BD30F646863}" type="sibTrans" cxnId="{B1FB1387-434A-E34A-BFCF-7E6BACF3E30B}">
      <dgm:prSet/>
      <dgm:spPr/>
      <dgm:t>
        <a:bodyPr/>
        <a:lstStyle/>
        <a:p>
          <a:endParaRPr lang="en-US" sz="2400">
            <a:solidFill>
              <a:schemeClr val="tx1"/>
            </a:solidFill>
            <a:latin typeface="Cambria" panose="02040503050406030204" pitchFamily="18" charset="0"/>
          </a:endParaRPr>
        </a:p>
      </dgm:t>
    </dgm:pt>
    <dgm:pt modelId="{786E057A-07C6-8343-8CB9-C94DEC19B0BB}">
      <dgm:prSet custT="1"/>
      <dgm:spPr>
        <a:solidFill>
          <a:schemeClr val="accent2">
            <a:lumMod val="40000"/>
            <a:lumOff val="60000"/>
            <a:alpha val="90000"/>
          </a:schemeClr>
        </a:solidFill>
      </dgm:spPr>
      <dgm:t>
        <a:bodyPr/>
        <a:lstStyle/>
        <a:p>
          <a:r>
            <a:rPr lang="en-NZ" sz="2400">
              <a:latin typeface="Cambria" panose="02040503050406030204" pitchFamily="18" charset="0"/>
            </a:rPr>
            <a:t>Short term scheduling</a:t>
          </a:r>
          <a:endParaRPr lang="en-NZ" sz="2400" dirty="0">
            <a:latin typeface="Cambria" panose="02040503050406030204" pitchFamily="18" charset="0"/>
          </a:endParaRPr>
        </a:p>
      </dgm:t>
    </dgm:pt>
    <dgm:pt modelId="{70D3975C-F522-2E4B-8BE6-DB0B1D7921E4}" type="parTrans" cxnId="{ACB76DB7-D147-2140-AA8E-5CC8F089CF45}">
      <dgm:prSet/>
      <dgm:spPr/>
      <dgm:t>
        <a:bodyPr/>
        <a:lstStyle/>
        <a:p>
          <a:endParaRPr lang="en-US" sz="2400">
            <a:solidFill>
              <a:schemeClr val="tx1"/>
            </a:solidFill>
            <a:latin typeface="Cambria" panose="02040503050406030204" pitchFamily="18" charset="0"/>
          </a:endParaRPr>
        </a:p>
      </dgm:t>
    </dgm:pt>
    <dgm:pt modelId="{F853FA99-B390-F241-A55D-9C7A16D90EC8}" type="sibTrans" cxnId="{ACB76DB7-D147-2140-AA8E-5CC8F089CF45}">
      <dgm:prSet/>
      <dgm:spPr/>
      <dgm:t>
        <a:bodyPr/>
        <a:lstStyle/>
        <a:p>
          <a:endParaRPr lang="en-US" sz="2400">
            <a:solidFill>
              <a:schemeClr val="tx1"/>
            </a:solidFill>
            <a:latin typeface="Cambria" panose="02040503050406030204" pitchFamily="18" charset="0"/>
          </a:endParaRPr>
        </a:p>
      </dgm:t>
    </dgm:pt>
    <dgm:pt modelId="{E6E0C0DE-206E-4DBC-8D5D-425BBAC5B1B2}" type="pres">
      <dgm:prSet presAssocID="{8F1DE167-B388-5B48-8733-3C2F48689057}" presName="hierChild1" presStyleCnt="0">
        <dgm:presLayoutVars>
          <dgm:chPref val="1"/>
          <dgm:dir/>
          <dgm:animOne val="branch"/>
          <dgm:animLvl val="lvl"/>
          <dgm:resizeHandles/>
        </dgm:presLayoutVars>
      </dgm:prSet>
      <dgm:spPr/>
    </dgm:pt>
    <dgm:pt modelId="{F52D57D8-1C0B-4FD8-A580-4445A5352BF5}" type="pres">
      <dgm:prSet presAssocID="{18582A06-4597-F94A-A96F-A0DB88A41119}" presName="hierRoot1" presStyleCnt="0"/>
      <dgm:spPr/>
    </dgm:pt>
    <dgm:pt modelId="{66EF9F0A-AC61-4F76-98F6-791A0EFABB9F}" type="pres">
      <dgm:prSet presAssocID="{18582A06-4597-F94A-A96F-A0DB88A41119}" presName="composite" presStyleCnt="0"/>
      <dgm:spPr/>
    </dgm:pt>
    <dgm:pt modelId="{77DF3E67-2C9B-44BD-9865-377050CE7FC1}" type="pres">
      <dgm:prSet presAssocID="{18582A06-4597-F94A-A96F-A0DB88A41119}" presName="background" presStyleLbl="node0" presStyleIdx="0" presStyleCnt="3"/>
      <dgm:spPr/>
    </dgm:pt>
    <dgm:pt modelId="{A9C839B4-F2C5-4F11-A68B-4DD02FEC9491}" type="pres">
      <dgm:prSet presAssocID="{18582A06-4597-F94A-A96F-A0DB88A41119}" presName="text" presStyleLbl="fgAcc0" presStyleIdx="0" presStyleCnt="3">
        <dgm:presLayoutVars>
          <dgm:chPref val="3"/>
        </dgm:presLayoutVars>
      </dgm:prSet>
      <dgm:spPr/>
    </dgm:pt>
    <dgm:pt modelId="{A7F3CAAB-4695-4104-AFC6-8F6BAFDAE497}" type="pres">
      <dgm:prSet presAssocID="{18582A06-4597-F94A-A96F-A0DB88A41119}" presName="hierChild2" presStyleCnt="0"/>
      <dgm:spPr/>
    </dgm:pt>
    <dgm:pt modelId="{55AB9A1B-9226-4B2E-98C0-42E9EF5CF9AC}" type="pres">
      <dgm:prSet presAssocID="{FCF8077D-84AD-554A-B11C-D74FA362D76D}" presName="hierRoot1" presStyleCnt="0"/>
      <dgm:spPr/>
    </dgm:pt>
    <dgm:pt modelId="{858571ED-851A-4601-A2A2-620CA0305E14}" type="pres">
      <dgm:prSet presAssocID="{FCF8077D-84AD-554A-B11C-D74FA362D76D}" presName="composite" presStyleCnt="0"/>
      <dgm:spPr/>
    </dgm:pt>
    <dgm:pt modelId="{06FE4701-B582-4C9B-B785-9D5ABE518340}" type="pres">
      <dgm:prSet presAssocID="{FCF8077D-84AD-554A-B11C-D74FA362D76D}" presName="background" presStyleLbl="node0" presStyleIdx="1" presStyleCnt="3"/>
      <dgm:spPr/>
    </dgm:pt>
    <dgm:pt modelId="{4D34844F-336F-4D4D-BE6E-DDA3D1C1BA36}" type="pres">
      <dgm:prSet presAssocID="{FCF8077D-84AD-554A-B11C-D74FA362D76D}" presName="text" presStyleLbl="fgAcc0" presStyleIdx="1" presStyleCnt="3">
        <dgm:presLayoutVars>
          <dgm:chPref val="3"/>
        </dgm:presLayoutVars>
      </dgm:prSet>
      <dgm:spPr/>
    </dgm:pt>
    <dgm:pt modelId="{E8207DA5-FF20-4017-BA2F-4035AAAC0453}" type="pres">
      <dgm:prSet presAssocID="{FCF8077D-84AD-554A-B11C-D74FA362D76D}" presName="hierChild2" presStyleCnt="0"/>
      <dgm:spPr/>
    </dgm:pt>
    <dgm:pt modelId="{0DCD6D72-4DDF-408A-AB07-47F21B455579}" type="pres">
      <dgm:prSet presAssocID="{786E057A-07C6-8343-8CB9-C94DEC19B0BB}" presName="hierRoot1" presStyleCnt="0"/>
      <dgm:spPr/>
    </dgm:pt>
    <dgm:pt modelId="{615B6439-F389-49CC-9F6E-F4699E076D3F}" type="pres">
      <dgm:prSet presAssocID="{786E057A-07C6-8343-8CB9-C94DEC19B0BB}" presName="composite" presStyleCnt="0"/>
      <dgm:spPr/>
    </dgm:pt>
    <dgm:pt modelId="{405E63E9-A4B6-4B59-8235-ECE8295DB01D}" type="pres">
      <dgm:prSet presAssocID="{786E057A-07C6-8343-8CB9-C94DEC19B0BB}" presName="background" presStyleLbl="node0" presStyleIdx="2" presStyleCnt="3"/>
      <dgm:spPr/>
    </dgm:pt>
    <dgm:pt modelId="{FBA6A0BC-7616-41EC-8E9A-4715862CA417}" type="pres">
      <dgm:prSet presAssocID="{786E057A-07C6-8343-8CB9-C94DEC19B0BB}" presName="text" presStyleLbl="fgAcc0" presStyleIdx="2" presStyleCnt="3">
        <dgm:presLayoutVars>
          <dgm:chPref val="3"/>
        </dgm:presLayoutVars>
      </dgm:prSet>
      <dgm:spPr/>
    </dgm:pt>
    <dgm:pt modelId="{C4E3F8C7-13BD-4168-8741-88B67DC64F38}" type="pres">
      <dgm:prSet presAssocID="{786E057A-07C6-8343-8CB9-C94DEC19B0BB}" presName="hierChild2" presStyleCnt="0"/>
      <dgm:spPr/>
    </dgm:pt>
  </dgm:ptLst>
  <dgm:cxnLst>
    <dgm:cxn modelId="{A06C933B-CA9A-0A4E-B6D8-3BA876978C1D}" srcId="{8F1DE167-B388-5B48-8733-3C2F48689057}" destId="{18582A06-4597-F94A-A96F-A0DB88A41119}" srcOrd="0" destOrd="0" parTransId="{07C49605-9092-1340-8E13-4FCE1C70E829}" sibTransId="{AB6097E5-5393-4449-BCFE-B0AE600FA83E}"/>
    <dgm:cxn modelId="{B1FB1387-434A-E34A-BFCF-7E6BACF3E30B}" srcId="{8F1DE167-B388-5B48-8733-3C2F48689057}" destId="{FCF8077D-84AD-554A-B11C-D74FA362D76D}" srcOrd="1" destOrd="0" parTransId="{C9AB015E-6767-CF47-BBF9-A6713CE07B98}" sibTransId="{9E7217D2-03EC-3D4C-9070-5BD30F646863}"/>
    <dgm:cxn modelId="{27DD8E8E-531F-485C-A85C-A3BE7DD983CC}" type="presOf" srcId="{8F1DE167-B388-5B48-8733-3C2F48689057}" destId="{E6E0C0DE-206E-4DBC-8D5D-425BBAC5B1B2}" srcOrd="0" destOrd="0" presId="urn:microsoft.com/office/officeart/2005/8/layout/hierarchy1"/>
    <dgm:cxn modelId="{ACB76DB7-D147-2140-AA8E-5CC8F089CF45}" srcId="{8F1DE167-B388-5B48-8733-3C2F48689057}" destId="{786E057A-07C6-8343-8CB9-C94DEC19B0BB}" srcOrd="2" destOrd="0" parTransId="{70D3975C-F522-2E4B-8BE6-DB0B1D7921E4}" sibTransId="{F853FA99-B390-F241-A55D-9C7A16D90EC8}"/>
    <dgm:cxn modelId="{A10B4FBC-88BA-4F18-8171-2197EA56C3F7}" type="presOf" srcId="{FCF8077D-84AD-554A-B11C-D74FA362D76D}" destId="{4D34844F-336F-4D4D-BE6E-DDA3D1C1BA36}" srcOrd="0" destOrd="0" presId="urn:microsoft.com/office/officeart/2005/8/layout/hierarchy1"/>
    <dgm:cxn modelId="{2C8B50E6-0194-4773-9E8B-2756DB7C87C4}" type="presOf" srcId="{786E057A-07C6-8343-8CB9-C94DEC19B0BB}" destId="{FBA6A0BC-7616-41EC-8E9A-4715862CA417}" srcOrd="0" destOrd="0" presId="urn:microsoft.com/office/officeart/2005/8/layout/hierarchy1"/>
    <dgm:cxn modelId="{EBAC61E9-46D3-41B0-9CFE-A0ACC9D62F97}" type="presOf" srcId="{18582A06-4597-F94A-A96F-A0DB88A41119}" destId="{A9C839B4-F2C5-4F11-A68B-4DD02FEC9491}" srcOrd="0" destOrd="0" presId="urn:microsoft.com/office/officeart/2005/8/layout/hierarchy1"/>
    <dgm:cxn modelId="{8D54F1DA-0B47-4B5E-8603-A210B635A9CE}" type="presParOf" srcId="{E6E0C0DE-206E-4DBC-8D5D-425BBAC5B1B2}" destId="{F52D57D8-1C0B-4FD8-A580-4445A5352BF5}" srcOrd="0" destOrd="0" presId="urn:microsoft.com/office/officeart/2005/8/layout/hierarchy1"/>
    <dgm:cxn modelId="{A1CC58CD-6397-4D96-9248-AD0653946AE5}" type="presParOf" srcId="{F52D57D8-1C0B-4FD8-A580-4445A5352BF5}" destId="{66EF9F0A-AC61-4F76-98F6-791A0EFABB9F}" srcOrd="0" destOrd="0" presId="urn:microsoft.com/office/officeart/2005/8/layout/hierarchy1"/>
    <dgm:cxn modelId="{E40A5EE4-F328-4C93-8229-A16F6861BE5E}" type="presParOf" srcId="{66EF9F0A-AC61-4F76-98F6-791A0EFABB9F}" destId="{77DF3E67-2C9B-44BD-9865-377050CE7FC1}" srcOrd="0" destOrd="0" presId="urn:microsoft.com/office/officeart/2005/8/layout/hierarchy1"/>
    <dgm:cxn modelId="{4E556CB8-289D-4315-A5A2-F22C6791670A}" type="presParOf" srcId="{66EF9F0A-AC61-4F76-98F6-791A0EFABB9F}" destId="{A9C839B4-F2C5-4F11-A68B-4DD02FEC9491}" srcOrd="1" destOrd="0" presId="urn:microsoft.com/office/officeart/2005/8/layout/hierarchy1"/>
    <dgm:cxn modelId="{E112634D-FD33-4F70-97B3-71AE8BB2DF41}" type="presParOf" srcId="{F52D57D8-1C0B-4FD8-A580-4445A5352BF5}" destId="{A7F3CAAB-4695-4104-AFC6-8F6BAFDAE497}" srcOrd="1" destOrd="0" presId="urn:microsoft.com/office/officeart/2005/8/layout/hierarchy1"/>
    <dgm:cxn modelId="{87E16E85-0E6A-4A6F-9C8E-066707DC1718}" type="presParOf" srcId="{E6E0C0DE-206E-4DBC-8D5D-425BBAC5B1B2}" destId="{55AB9A1B-9226-4B2E-98C0-42E9EF5CF9AC}" srcOrd="1" destOrd="0" presId="urn:microsoft.com/office/officeart/2005/8/layout/hierarchy1"/>
    <dgm:cxn modelId="{E27967C6-440A-419E-8B17-C686F24FA5B2}" type="presParOf" srcId="{55AB9A1B-9226-4B2E-98C0-42E9EF5CF9AC}" destId="{858571ED-851A-4601-A2A2-620CA0305E14}" srcOrd="0" destOrd="0" presId="urn:microsoft.com/office/officeart/2005/8/layout/hierarchy1"/>
    <dgm:cxn modelId="{52D6BE81-9BBC-4BEE-BBC8-233235EE626D}" type="presParOf" srcId="{858571ED-851A-4601-A2A2-620CA0305E14}" destId="{06FE4701-B582-4C9B-B785-9D5ABE518340}" srcOrd="0" destOrd="0" presId="urn:microsoft.com/office/officeart/2005/8/layout/hierarchy1"/>
    <dgm:cxn modelId="{4369D8CF-A3D1-4784-9B4B-00D770F7A027}" type="presParOf" srcId="{858571ED-851A-4601-A2A2-620CA0305E14}" destId="{4D34844F-336F-4D4D-BE6E-DDA3D1C1BA36}" srcOrd="1" destOrd="0" presId="urn:microsoft.com/office/officeart/2005/8/layout/hierarchy1"/>
    <dgm:cxn modelId="{D0EC336F-ED7B-4CBB-ACBE-8FF4E84A661A}" type="presParOf" srcId="{55AB9A1B-9226-4B2E-98C0-42E9EF5CF9AC}" destId="{E8207DA5-FF20-4017-BA2F-4035AAAC0453}" srcOrd="1" destOrd="0" presId="urn:microsoft.com/office/officeart/2005/8/layout/hierarchy1"/>
    <dgm:cxn modelId="{D550C865-0643-4EA3-A56B-02C420ECF3AF}" type="presParOf" srcId="{E6E0C0DE-206E-4DBC-8D5D-425BBAC5B1B2}" destId="{0DCD6D72-4DDF-408A-AB07-47F21B455579}" srcOrd="2" destOrd="0" presId="urn:microsoft.com/office/officeart/2005/8/layout/hierarchy1"/>
    <dgm:cxn modelId="{78AD2A4F-44A1-4F06-99EE-690066211647}" type="presParOf" srcId="{0DCD6D72-4DDF-408A-AB07-47F21B455579}" destId="{615B6439-F389-49CC-9F6E-F4699E076D3F}" srcOrd="0" destOrd="0" presId="urn:microsoft.com/office/officeart/2005/8/layout/hierarchy1"/>
    <dgm:cxn modelId="{DEED5B04-5357-4237-9DDE-4AE595038781}" type="presParOf" srcId="{615B6439-F389-49CC-9F6E-F4699E076D3F}" destId="{405E63E9-A4B6-4B59-8235-ECE8295DB01D}" srcOrd="0" destOrd="0" presId="urn:microsoft.com/office/officeart/2005/8/layout/hierarchy1"/>
    <dgm:cxn modelId="{ED4AFB56-A9AC-4366-A4E5-F60ED899D909}" type="presParOf" srcId="{615B6439-F389-49CC-9F6E-F4699E076D3F}" destId="{FBA6A0BC-7616-41EC-8E9A-4715862CA417}" srcOrd="1" destOrd="0" presId="urn:microsoft.com/office/officeart/2005/8/layout/hierarchy1"/>
    <dgm:cxn modelId="{86FEF5F4-B7C1-4110-929F-2664369E2DCD}" type="presParOf" srcId="{0DCD6D72-4DDF-408A-AB07-47F21B455579}" destId="{C4E3F8C7-13BD-4168-8741-88B67DC64F38}" srcOrd="1" destOrd="0" presId="urn:microsoft.com/office/officeart/2005/8/layout/hierarchy1"/>
  </dgm:cxnLst>
  <dgm:bg>
    <a:solidFill>
      <a:schemeClr val="bg1">
        <a:lumMod val="85000"/>
      </a:schemeClr>
    </a:solidFill>
    <a:effectLst>
      <a:softEdge rad="152400"/>
    </a:effect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26225BE-708E-432B-9179-2E59114E9825}" type="doc">
      <dgm:prSet loTypeId="urn:microsoft.com/office/officeart/2018/5/layout/IconCircleLabelList" loCatId="icon" qsTypeId="urn:microsoft.com/office/officeart/2005/8/quickstyle/simple1" qsCatId="simple" csTypeId="urn:microsoft.com/office/officeart/2005/8/colors/colorful5" csCatId="colorful" phldr="1"/>
      <dgm:spPr/>
      <dgm:t>
        <a:bodyPr/>
        <a:lstStyle/>
        <a:p>
          <a:endParaRPr lang="en-US"/>
        </a:p>
      </dgm:t>
    </dgm:pt>
    <dgm:pt modelId="{C08ED1F8-F7C0-4A3A-9A2F-3505407455EF}">
      <dgm:prSet custT="1"/>
      <dgm:spPr/>
      <dgm:t>
        <a:bodyPr/>
        <a:lstStyle/>
        <a:p>
          <a:pPr>
            <a:lnSpc>
              <a:spcPct val="100000"/>
            </a:lnSpc>
            <a:defRPr cap="all"/>
          </a:pPr>
          <a:r>
            <a:rPr lang="en-US" sz="2200" b="0" dirty="0">
              <a:solidFill>
                <a:srgbClr val="C00000"/>
              </a:solidFill>
              <a:latin typeface="Cambria" panose="02040503050406030204" pitchFamily="18" charset="0"/>
            </a:rPr>
            <a:t>First Come First Serve (</a:t>
          </a:r>
          <a:r>
            <a:rPr lang="en-US" sz="2200" b="1" dirty="0">
              <a:solidFill>
                <a:srgbClr val="C00000"/>
              </a:solidFill>
              <a:latin typeface="Cambria" panose="02040503050406030204" pitchFamily="18" charset="0"/>
            </a:rPr>
            <a:t>FCFS</a:t>
          </a:r>
          <a:r>
            <a:rPr lang="en-US" sz="2200" b="0" dirty="0">
              <a:solidFill>
                <a:srgbClr val="C00000"/>
              </a:solidFill>
              <a:latin typeface="Cambria" panose="02040503050406030204" pitchFamily="18" charset="0"/>
            </a:rPr>
            <a:t>)</a:t>
          </a:r>
        </a:p>
      </dgm:t>
    </dgm:pt>
    <dgm:pt modelId="{20323E95-EEF1-4CBF-B710-43B70EE1B66A}" type="parTrans" cxnId="{E664A13B-D754-469B-B00B-410821BCA55C}">
      <dgm:prSet/>
      <dgm:spPr/>
      <dgm:t>
        <a:bodyPr/>
        <a:lstStyle/>
        <a:p>
          <a:endParaRPr lang="en-US" sz="2200" b="0"/>
        </a:p>
      </dgm:t>
    </dgm:pt>
    <dgm:pt modelId="{B8B524FC-DCAE-4B03-AD38-F2869EB5E116}" type="sibTrans" cxnId="{E664A13B-D754-469B-B00B-410821BCA55C}">
      <dgm:prSet/>
      <dgm:spPr/>
      <dgm:t>
        <a:bodyPr/>
        <a:lstStyle/>
        <a:p>
          <a:endParaRPr lang="en-US" sz="2200" b="0"/>
        </a:p>
      </dgm:t>
    </dgm:pt>
    <dgm:pt modelId="{55032A84-9FA7-4DC2-99FF-8FFB46BFA235}">
      <dgm:prSet custT="1"/>
      <dgm:spPr/>
      <dgm:t>
        <a:bodyPr/>
        <a:lstStyle/>
        <a:p>
          <a:pPr>
            <a:lnSpc>
              <a:spcPct val="100000"/>
            </a:lnSpc>
            <a:defRPr cap="all"/>
          </a:pPr>
          <a:r>
            <a:rPr lang="en-US" sz="2200" b="0" kern="1200" cap="all" dirty="0">
              <a:solidFill>
                <a:srgbClr val="2209B7"/>
              </a:solidFill>
              <a:latin typeface="Cambria" panose="02040503050406030204" pitchFamily="18" charset="0"/>
              <a:ea typeface="+mn-ea"/>
              <a:cs typeface="+mn-cs"/>
            </a:rPr>
            <a:t>Shortest Job First (</a:t>
          </a:r>
          <a:r>
            <a:rPr lang="en-US" sz="2200" b="1" kern="1200" cap="all" dirty="0">
              <a:solidFill>
                <a:srgbClr val="2209B7"/>
              </a:solidFill>
              <a:latin typeface="Cambria" panose="02040503050406030204" pitchFamily="18" charset="0"/>
              <a:ea typeface="+mn-ea"/>
              <a:cs typeface="+mn-cs"/>
            </a:rPr>
            <a:t>SJF</a:t>
          </a:r>
          <a:r>
            <a:rPr lang="en-US" sz="2200" b="0" kern="1200" cap="all" dirty="0">
              <a:solidFill>
                <a:srgbClr val="2209B7"/>
              </a:solidFill>
              <a:latin typeface="Cambria" panose="02040503050406030204" pitchFamily="18" charset="0"/>
              <a:ea typeface="+mn-ea"/>
              <a:cs typeface="+mn-cs"/>
            </a:rPr>
            <a:t>)</a:t>
          </a:r>
        </a:p>
        <a:p>
          <a:pPr>
            <a:lnSpc>
              <a:spcPct val="100000"/>
            </a:lnSpc>
            <a:defRPr cap="all"/>
          </a:pPr>
          <a:r>
            <a:rPr lang="en-US" sz="2200" b="0" kern="1200" cap="all" dirty="0">
              <a:solidFill>
                <a:srgbClr val="2209B7"/>
              </a:solidFill>
              <a:latin typeface="Cambria" panose="02040503050406030204" pitchFamily="18" charset="0"/>
              <a:ea typeface="+mn-ea"/>
              <a:cs typeface="+mn-cs"/>
            </a:rPr>
            <a:t>(without preemption)</a:t>
          </a:r>
        </a:p>
      </dgm:t>
    </dgm:pt>
    <dgm:pt modelId="{EEACB07B-25C8-43EC-B97E-EF179A074055}" type="parTrans" cxnId="{4814CD12-5CC4-46B9-921E-D1D26141BAD6}">
      <dgm:prSet/>
      <dgm:spPr/>
      <dgm:t>
        <a:bodyPr/>
        <a:lstStyle/>
        <a:p>
          <a:endParaRPr lang="en-US" sz="2200" b="0"/>
        </a:p>
      </dgm:t>
    </dgm:pt>
    <dgm:pt modelId="{219102A3-3B91-47B7-A39C-C191E496A507}" type="sibTrans" cxnId="{4814CD12-5CC4-46B9-921E-D1D26141BAD6}">
      <dgm:prSet/>
      <dgm:spPr/>
      <dgm:t>
        <a:bodyPr/>
        <a:lstStyle/>
        <a:p>
          <a:endParaRPr lang="en-US" sz="2200" b="0"/>
        </a:p>
      </dgm:t>
    </dgm:pt>
    <dgm:pt modelId="{9791D8E0-6411-4688-B841-1D8C066741B1}">
      <dgm:prSet custT="1"/>
      <dgm:spPr/>
      <dgm:t>
        <a:bodyPr/>
        <a:lstStyle/>
        <a:p>
          <a:pPr>
            <a:lnSpc>
              <a:spcPct val="100000"/>
            </a:lnSpc>
            <a:defRPr cap="all"/>
          </a:pPr>
          <a:r>
            <a:rPr lang="en-US" sz="2200" b="0" dirty="0">
              <a:solidFill>
                <a:srgbClr val="FF0000"/>
              </a:solidFill>
              <a:latin typeface="Cambria" panose="02040503050406030204" pitchFamily="18" charset="0"/>
            </a:rPr>
            <a:t>Shortest remaining time first (</a:t>
          </a:r>
          <a:r>
            <a:rPr lang="en-US" sz="2200" b="1" dirty="0">
              <a:solidFill>
                <a:srgbClr val="FF0000"/>
              </a:solidFill>
              <a:latin typeface="Cambria" panose="02040503050406030204" pitchFamily="18" charset="0"/>
            </a:rPr>
            <a:t>SRTF</a:t>
          </a:r>
          <a:r>
            <a:rPr lang="en-US" sz="2200" b="0" dirty="0">
              <a:solidFill>
                <a:srgbClr val="FF0000"/>
              </a:solidFill>
              <a:latin typeface="Cambria" panose="02040503050406030204" pitchFamily="18" charset="0"/>
            </a:rPr>
            <a:t>)</a:t>
          </a:r>
        </a:p>
        <a:p>
          <a:pPr>
            <a:lnSpc>
              <a:spcPct val="100000"/>
            </a:lnSpc>
            <a:defRPr cap="all"/>
          </a:pPr>
          <a:endParaRPr lang="en-US" sz="2200" b="0" dirty="0">
            <a:solidFill>
              <a:srgbClr val="FF0000"/>
            </a:solidFill>
            <a:latin typeface="Cambria" panose="02040503050406030204" pitchFamily="18" charset="0"/>
          </a:endParaRPr>
        </a:p>
        <a:p>
          <a:pPr>
            <a:lnSpc>
              <a:spcPct val="100000"/>
            </a:lnSpc>
            <a:defRPr cap="all"/>
          </a:pPr>
          <a:r>
            <a:rPr lang="en-US" sz="2200" b="0" i="1" dirty="0">
              <a:solidFill>
                <a:srgbClr val="FF0000"/>
              </a:solidFill>
              <a:latin typeface="Cambria" panose="02040503050406030204" pitchFamily="18" charset="0"/>
            </a:rPr>
            <a:t>(SJF with preemption)</a:t>
          </a:r>
        </a:p>
      </dgm:t>
    </dgm:pt>
    <dgm:pt modelId="{EB0A005E-910F-46D5-92ED-9055AD370B7C}" type="parTrans" cxnId="{5C0D0B26-CF56-48EE-BD00-80792689EDBC}">
      <dgm:prSet/>
      <dgm:spPr/>
      <dgm:t>
        <a:bodyPr/>
        <a:lstStyle/>
        <a:p>
          <a:endParaRPr lang="en-US" sz="2200" b="0"/>
        </a:p>
      </dgm:t>
    </dgm:pt>
    <dgm:pt modelId="{24B6A7BD-613F-4BA4-9129-340B845721F5}" type="sibTrans" cxnId="{5C0D0B26-CF56-48EE-BD00-80792689EDBC}">
      <dgm:prSet/>
      <dgm:spPr/>
      <dgm:t>
        <a:bodyPr/>
        <a:lstStyle/>
        <a:p>
          <a:endParaRPr lang="en-US" sz="2200" b="0"/>
        </a:p>
      </dgm:t>
    </dgm:pt>
    <dgm:pt modelId="{E838167F-641E-425B-B9AE-89E2158C797B}">
      <dgm:prSet custT="1"/>
      <dgm:spPr/>
      <dgm:t>
        <a:bodyPr/>
        <a:lstStyle/>
        <a:p>
          <a:pPr>
            <a:lnSpc>
              <a:spcPct val="100000"/>
            </a:lnSpc>
            <a:defRPr cap="all"/>
          </a:pPr>
          <a:r>
            <a:rPr lang="en-US" sz="2200" b="0" dirty="0">
              <a:solidFill>
                <a:srgbClr val="0000FF"/>
              </a:solidFill>
              <a:latin typeface="Cambria" panose="02040503050406030204" pitchFamily="18" charset="0"/>
            </a:rPr>
            <a:t>Round Robin (</a:t>
          </a:r>
          <a:r>
            <a:rPr lang="en-US" sz="2200" b="1" dirty="0">
              <a:solidFill>
                <a:srgbClr val="0000FF"/>
              </a:solidFill>
              <a:latin typeface="Cambria" panose="02040503050406030204" pitchFamily="18" charset="0"/>
            </a:rPr>
            <a:t>RR</a:t>
          </a:r>
          <a:r>
            <a:rPr lang="en-US" sz="2200" b="0" dirty="0">
              <a:solidFill>
                <a:srgbClr val="0000FF"/>
              </a:solidFill>
              <a:latin typeface="Cambria" panose="02040503050406030204" pitchFamily="18" charset="0"/>
            </a:rPr>
            <a:t>)</a:t>
          </a:r>
        </a:p>
      </dgm:t>
    </dgm:pt>
    <dgm:pt modelId="{5F11A77C-F1BE-4B8E-A263-23011C0A3483}" type="parTrans" cxnId="{7FC7738E-34D1-4A4A-B94E-2DD9968F4B2D}">
      <dgm:prSet/>
      <dgm:spPr/>
      <dgm:t>
        <a:bodyPr/>
        <a:lstStyle/>
        <a:p>
          <a:endParaRPr lang="en-US" sz="2200" b="0"/>
        </a:p>
      </dgm:t>
    </dgm:pt>
    <dgm:pt modelId="{40C2F0BC-89C7-4930-9A6C-FD7E8896FB4D}" type="sibTrans" cxnId="{7FC7738E-34D1-4A4A-B94E-2DD9968F4B2D}">
      <dgm:prSet/>
      <dgm:spPr/>
      <dgm:t>
        <a:bodyPr/>
        <a:lstStyle/>
        <a:p>
          <a:endParaRPr lang="en-US" sz="2200" b="0"/>
        </a:p>
      </dgm:t>
    </dgm:pt>
    <dgm:pt modelId="{6C332794-24DE-4F59-9893-538A3068BD64}" type="pres">
      <dgm:prSet presAssocID="{526225BE-708E-432B-9179-2E59114E9825}" presName="root" presStyleCnt="0">
        <dgm:presLayoutVars>
          <dgm:dir/>
          <dgm:resizeHandles val="exact"/>
        </dgm:presLayoutVars>
      </dgm:prSet>
      <dgm:spPr/>
    </dgm:pt>
    <dgm:pt modelId="{3EA399DC-D017-4BBC-8631-B9AB0F18F7C9}" type="pres">
      <dgm:prSet presAssocID="{C08ED1F8-F7C0-4A3A-9A2F-3505407455EF}" presName="compNode" presStyleCnt="0"/>
      <dgm:spPr/>
    </dgm:pt>
    <dgm:pt modelId="{4CD9C6B8-9E01-4880-90A5-041D0B308A3A}" type="pres">
      <dgm:prSet presAssocID="{C08ED1F8-F7C0-4A3A-9A2F-3505407455EF}" presName="iconBgRect" presStyleLbl="bgShp" presStyleIdx="0" presStyleCnt="4"/>
      <dgm:spPr/>
    </dgm:pt>
    <dgm:pt modelId="{E63FBCEB-BD00-47A2-966A-97D28FD150DE}" type="pres">
      <dgm:prSet presAssocID="{C08ED1F8-F7C0-4A3A-9A2F-3505407455EF}" presName="iconRect" presStyleLbl="node1" presStyleIdx="0" presStyleCnt="4"/>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8C36B239-E344-400E-8B45-B8999A6B1578}" type="pres">
      <dgm:prSet presAssocID="{C08ED1F8-F7C0-4A3A-9A2F-3505407455EF}" presName="spaceRect" presStyleCnt="0"/>
      <dgm:spPr/>
    </dgm:pt>
    <dgm:pt modelId="{EDFDB115-2134-42ED-B21A-F7EE45C3CD06}" type="pres">
      <dgm:prSet presAssocID="{C08ED1F8-F7C0-4A3A-9A2F-3505407455EF}" presName="textRect" presStyleLbl="revTx" presStyleIdx="0" presStyleCnt="4">
        <dgm:presLayoutVars>
          <dgm:chMax val="1"/>
          <dgm:chPref val="1"/>
        </dgm:presLayoutVars>
      </dgm:prSet>
      <dgm:spPr/>
    </dgm:pt>
    <dgm:pt modelId="{3FBC2B9D-C9E5-4DA1-8F57-A4D1170BAF86}" type="pres">
      <dgm:prSet presAssocID="{B8B524FC-DCAE-4B03-AD38-F2869EB5E116}" presName="sibTrans" presStyleCnt="0"/>
      <dgm:spPr/>
    </dgm:pt>
    <dgm:pt modelId="{72C067C6-5A01-42F3-9C64-F3B33D76AF03}" type="pres">
      <dgm:prSet presAssocID="{55032A84-9FA7-4DC2-99FF-8FFB46BFA235}" presName="compNode" presStyleCnt="0"/>
      <dgm:spPr/>
    </dgm:pt>
    <dgm:pt modelId="{25AEE92C-A2FB-48F4-B229-DD2C83392B99}" type="pres">
      <dgm:prSet presAssocID="{55032A84-9FA7-4DC2-99FF-8FFB46BFA235}" presName="iconBgRect" presStyleLbl="bgShp" presStyleIdx="1" presStyleCnt="4"/>
      <dgm:spPr/>
    </dgm:pt>
    <dgm:pt modelId="{988BB1F2-05D5-4DDD-AB50-F846ECE0615F}" type="pres">
      <dgm:prSet presAssocID="{55032A84-9FA7-4DC2-99FF-8FFB46BFA235}" presName="iconRect" presStyleLbl="node1" presStyleIdx="1" presStyleCnt="4"/>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76513FBC-C821-4A78-8714-9A5D94D86025}" type="pres">
      <dgm:prSet presAssocID="{55032A84-9FA7-4DC2-99FF-8FFB46BFA235}" presName="spaceRect" presStyleCnt="0"/>
      <dgm:spPr/>
    </dgm:pt>
    <dgm:pt modelId="{53DE37F8-10ED-4030-A156-3D0E5851C29E}" type="pres">
      <dgm:prSet presAssocID="{55032A84-9FA7-4DC2-99FF-8FFB46BFA235}" presName="textRect" presStyleLbl="revTx" presStyleIdx="1" presStyleCnt="4">
        <dgm:presLayoutVars>
          <dgm:chMax val="1"/>
          <dgm:chPref val="1"/>
        </dgm:presLayoutVars>
      </dgm:prSet>
      <dgm:spPr/>
    </dgm:pt>
    <dgm:pt modelId="{5F3C955A-8B33-4AE5-9A1E-2C3864F33524}" type="pres">
      <dgm:prSet presAssocID="{219102A3-3B91-47B7-A39C-C191E496A507}" presName="sibTrans" presStyleCnt="0"/>
      <dgm:spPr/>
    </dgm:pt>
    <dgm:pt modelId="{5719EA6D-618C-462B-AD8F-5C7C1CE11827}" type="pres">
      <dgm:prSet presAssocID="{9791D8E0-6411-4688-B841-1D8C066741B1}" presName="compNode" presStyleCnt="0"/>
      <dgm:spPr/>
    </dgm:pt>
    <dgm:pt modelId="{626AB68A-D501-4644-A888-2405DCCEDF8F}" type="pres">
      <dgm:prSet presAssocID="{9791D8E0-6411-4688-B841-1D8C066741B1}" presName="iconBgRect" presStyleLbl="bgShp" presStyleIdx="2" presStyleCnt="4"/>
      <dgm:spPr/>
    </dgm:pt>
    <dgm:pt modelId="{CA103380-F16A-4478-943F-1DB1DFA667F8}" type="pres">
      <dgm:prSet presAssocID="{9791D8E0-6411-4688-B841-1D8C066741B1}" presName="iconRect" presStyleLbl="node1" presStyleIdx="2" presStyleCnt="4"/>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E4D91D85-3446-4258-AD4C-49A72C5D4D55}" type="pres">
      <dgm:prSet presAssocID="{9791D8E0-6411-4688-B841-1D8C066741B1}" presName="spaceRect" presStyleCnt="0"/>
      <dgm:spPr/>
    </dgm:pt>
    <dgm:pt modelId="{88FA17CD-F90E-4352-81AA-8F537DE21EE0}" type="pres">
      <dgm:prSet presAssocID="{9791D8E0-6411-4688-B841-1D8C066741B1}" presName="textRect" presStyleLbl="revTx" presStyleIdx="2" presStyleCnt="4">
        <dgm:presLayoutVars>
          <dgm:chMax val="1"/>
          <dgm:chPref val="1"/>
        </dgm:presLayoutVars>
      </dgm:prSet>
      <dgm:spPr/>
    </dgm:pt>
    <dgm:pt modelId="{C75BF8A6-4E62-42DA-833E-6F18AC3D9687}" type="pres">
      <dgm:prSet presAssocID="{24B6A7BD-613F-4BA4-9129-340B845721F5}" presName="sibTrans" presStyleCnt="0"/>
      <dgm:spPr/>
    </dgm:pt>
    <dgm:pt modelId="{E895A7A6-5CD1-4D07-8982-9C47C65F7253}" type="pres">
      <dgm:prSet presAssocID="{E838167F-641E-425B-B9AE-89E2158C797B}" presName="compNode" presStyleCnt="0"/>
      <dgm:spPr/>
    </dgm:pt>
    <dgm:pt modelId="{3D8D5BD5-2427-4B89-AAA0-8515497CCC96}" type="pres">
      <dgm:prSet presAssocID="{E838167F-641E-425B-B9AE-89E2158C797B}" presName="iconBgRect" presStyleLbl="bgShp" presStyleIdx="3" presStyleCnt="4"/>
      <dgm:spPr/>
    </dgm:pt>
    <dgm:pt modelId="{319A941F-5D31-4C9B-8F55-1C358657EE04}" type="pres">
      <dgm:prSet presAssocID="{E838167F-641E-425B-B9AE-89E2158C797B}" presName="iconRect" presStyleLbl="node1" presStyleIdx="3" presStyleCnt="4"/>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8BF9DCA8-D1C7-46FF-BA44-20DB5102F176}" type="pres">
      <dgm:prSet presAssocID="{E838167F-641E-425B-B9AE-89E2158C797B}" presName="spaceRect" presStyleCnt="0"/>
      <dgm:spPr/>
    </dgm:pt>
    <dgm:pt modelId="{F5DDFC70-A5C5-4550-929E-9A74C0F11917}" type="pres">
      <dgm:prSet presAssocID="{E838167F-641E-425B-B9AE-89E2158C797B}" presName="textRect" presStyleLbl="revTx" presStyleIdx="3" presStyleCnt="4">
        <dgm:presLayoutVars>
          <dgm:chMax val="1"/>
          <dgm:chPref val="1"/>
        </dgm:presLayoutVars>
      </dgm:prSet>
      <dgm:spPr/>
    </dgm:pt>
  </dgm:ptLst>
  <dgm:cxnLst>
    <dgm:cxn modelId="{4814CD12-5CC4-46B9-921E-D1D26141BAD6}" srcId="{526225BE-708E-432B-9179-2E59114E9825}" destId="{55032A84-9FA7-4DC2-99FF-8FFB46BFA235}" srcOrd="1" destOrd="0" parTransId="{EEACB07B-25C8-43EC-B97E-EF179A074055}" sibTransId="{219102A3-3B91-47B7-A39C-C191E496A507}"/>
    <dgm:cxn modelId="{C00B9317-4797-4FDE-BBBA-81D914641286}" type="presOf" srcId="{55032A84-9FA7-4DC2-99FF-8FFB46BFA235}" destId="{53DE37F8-10ED-4030-A156-3D0E5851C29E}" srcOrd="0" destOrd="0" presId="urn:microsoft.com/office/officeart/2018/5/layout/IconCircleLabelList"/>
    <dgm:cxn modelId="{4DF93A24-F965-4BAA-A50E-BF41A9AC9F59}" type="presOf" srcId="{E838167F-641E-425B-B9AE-89E2158C797B}" destId="{F5DDFC70-A5C5-4550-929E-9A74C0F11917}" srcOrd="0" destOrd="0" presId="urn:microsoft.com/office/officeart/2018/5/layout/IconCircleLabelList"/>
    <dgm:cxn modelId="{5C0D0B26-CF56-48EE-BD00-80792689EDBC}" srcId="{526225BE-708E-432B-9179-2E59114E9825}" destId="{9791D8E0-6411-4688-B841-1D8C066741B1}" srcOrd="2" destOrd="0" parTransId="{EB0A005E-910F-46D5-92ED-9055AD370B7C}" sibTransId="{24B6A7BD-613F-4BA4-9129-340B845721F5}"/>
    <dgm:cxn modelId="{01F52C27-407D-473E-BBD8-E0082C66B945}" type="presOf" srcId="{9791D8E0-6411-4688-B841-1D8C066741B1}" destId="{88FA17CD-F90E-4352-81AA-8F537DE21EE0}" srcOrd="0" destOrd="0" presId="urn:microsoft.com/office/officeart/2018/5/layout/IconCircleLabelList"/>
    <dgm:cxn modelId="{E664A13B-D754-469B-B00B-410821BCA55C}" srcId="{526225BE-708E-432B-9179-2E59114E9825}" destId="{C08ED1F8-F7C0-4A3A-9A2F-3505407455EF}" srcOrd="0" destOrd="0" parTransId="{20323E95-EEF1-4CBF-B710-43B70EE1B66A}" sibTransId="{B8B524FC-DCAE-4B03-AD38-F2869EB5E116}"/>
    <dgm:cxn modelId="{8B52785D-E882-485D-A1B4-5809A54D79DA}" type="presOf" srcId="{C08ED1F8-F7C0-4A3A-9A2F-3505407455EF}" destId="{EDFDB115-2134-42ED-B21A-F7EE45C3CD06}" srcOrd="0" destOrd="0" presId="urn:microsoft.com/office/officeart/2018/5/layout/IconCircleLabelList"/>
    <dgm:cxn modelId="{7FC7738E-34D1-4A4A-B94E-2DD9968F4B2D}" srcId="{526225BE-708E-432B-9179-2E59114E9825}" destId="{E838167F-641E-425B-B9AE-89E2158C797B}" srcOrd="3" destOrd="0" parTransId="{5F11A77C-F1BE-4B8E-A263-23011C0A3483}" sibTransId="{40C2F0BC-89C7-4930-9A6C-FD7E8896FB4D}"/>
    <dgm:cxn modelId="{CE5353BB-689D-4365-90C7-25BB39014833}" type="presOf" srcId="{526225BE-708E-432B-9179-2E59114E9825}" destId="{6C332794-24DE-4F59-9893-538A3068BD64}" srcOrd="0" destOrd="0" presId="urn:microsoft.com/office/officeart/2018/5/layout/IconCircleLabelList"/>
    <dgm:cxn modelId="{CB9A15B9-BAA5-4A37-9F56-B40041BCF0FB}" type="presParOf" srcId="{6C332794-24DE-4F59-9893-538A3068BD64}" destId="{3EA399DC-D017-4BBC-8631-B9AB0F18F7C9}" srcOrd="0" destOrd="0" presId="urn:microsoft.com/office/officeart/2018/5/layout/IconCircleLabelList"/>
    <dgm:cxn modelId="{CC132F6B-A490-41AA-BA4D-37D309D63B99}" type="presParOf" srcId="{3EA399DC-D017-4BBC-8631-B9AB0F18F7C9}" destId="{4CD9C6B8-9E01-4880-90A5-041D0B308A3A}" srcOrd="0" destOrd="0" presId="urn:microsoft.com/office/officeart/2018/5/layout/IconCircleLabelList"/>
    <dgm:cxn modelId="{58FA78DA-11B2-480F-9E59-52D9036FACED}" type="presParOf" srcId="{3EA399DC-D017-4BBC-8631-B9AB0F18F7C9}" destId="{E63FBCEB-BD00-47A2-966A-97D28FD150DE}" srcOrd="1" destOrd="0" presId="urn:microsoft.com/office/officeart/2018/5/layout/IconCircleLabelList"/>
    <dgm:cxn modelId="{DBC3536F-4041-43AA-90E6-9323CCF87B44}" type="presParOf" srcId="{3EA399DC-D017-4BBC-8631-B9AB0F18F7C9}" destId="{8C36B239-E344-400E-8B45-B8999A6B1578}" srcOrd="2" destOrd="0" presId="urn:microsoft.com/office/officeart/2018/5/layout/IconCircleLabelList"/>
    <dgm:cxn modelId="{9216F7A5-831E-4DE1-8A58-DD10CC4C2823}" type="presParOf" srcId="{3EA399DC-D017-4BBC-8631-B9AB0F18F7C9}" destId="{EDFDB115-2134-42ED-B21A-F7EE45C3CD06}" srcOrd="3" destOrd="0" presId="urn:microsoft.com/office/officeart/2018/5/layout/IconCircleLabelList"/>
    <dgm:cxn modelId="{A0EE5790-4914-4DAA-B692-10CB9D4C9016}" type="presParOf" srcId="{6C332794-24DE-4F59-9893-538A3068BD64}" destId="{3FBC2B9D-C9E5-4DA1-8F57-A4D1170BAF86}" srcOrd="1" destOrd="0" presId="urn:microsoft.com/office/officeart/2018/5/layout/IconCircleLabelList"/>
    <dgm:cxn modelId="{53CB6243-BCFD-40AF-9DBF-AA1333358A9C}" type="presParOf" srcId="{6C332794-24DE-4F59-9893-538A3068BD64}" destId="{72C067C6-5A01-42F3-9C64-F3B33D76AF03}" srcOrd="2" destOrd="0" presId="urn:microsoft.com/office/officeart/2018/5/layout/IconCircleLabelList"/>
    <dgm:cxn modelId="{7D0FFDC5-60D0-42DD-A819-99F1064284D7}" type="presParOf" srcId="{72C067C6-5A01-42F3-9C64-F3B33D76AF03}" destId="{25AEE92C-A2FB-48F4-B229-DD2C83392B99}" srcOrd="0" destOrd="0" presId="urn:microsoft.com/office/officeart/2018/5/layout/IconCircleLabelList"/>
    <dgm:cxn modelId="{6F5C087C-3E19-4D61-A059-BB7ADFD470D4}" type="presParOf" srcId="{72C067C6-5A01-42F3-9C64-F3B33D76AF03}" destId="{988BB1F2-05D5-4DDD-AB50-F846ECE0615F}" srcOrd="1" destOrd="0" presId="urn:microsoft.com/office/officeart/2018/5/layout/IconCircleLabelList"/>
    <dgm:cxn modelId="{A8C42D0E-745D-409E-955B-2A2D507C4FD9}" type="presParOf" srcId="{72C067C6-5A01-42F3-9C64-F3B33D76AF03}" destId="{76513FBC-C821-4A78-8714-9A5D94D86025}" srcOrd="2" destOrd="0" presId="urn:microsoft.com/office/officeart/2018/5/layout/IconCircleLabelList"/>
    <dgm:cxn modelId="{C485F4D0-2E7D-4918-9F23-07650E655626}" type="presParOf" srcId="{72C067C6-5A01-42F3-9C64-F3B33D76AF03}" destId="{53DE37F8-10ED-4030-A156-3D0E5851C29E}" srcOrd="3" destOrd="0" presId="urn:microsoft.com/office/officeart/2018/5/layout/IconCircleLabelList"/>
    <dgm:cxn modelId="{0146521F-CA93-4A0D-A639-8D3CBC6088EC}" type="presParOf" srcId="{6C332794-24DE-4F59-9893-538A3068BD64}" destId="{5F3C955A-8B33-4AE5-9A1E-2C3864F33524}" srcOrd="3" destOrd="0" presId="urn:microsoft.com/office/officeart/2018/5/layout/IconCircleLabelList"/>
    <dgm:cxn modelId="{64C0219B-DF32-41AE-9E52-847590DB2C00}" type="presParOf" srcId="{6C332794-24DE-4F59-9893-538A3068BD64}" destId="{5719EA6D-618C-462B-AD8F-5C7C1CE11827}" srcOrd="4" destOrd="0" presId="urn:microsoft.com/office/officeart/2018/5/layout/IconCircleLabelList"/>
    <dgm:cxn modelId="{0EE161D0-483D-4901-8CAE-371408913DD2}" type="presParOf" srcId="{5719EA6D-618C-462B-AD8F-5C7C1CE11827}" destId="{626AB68A-D501-4644-A888-2405DCCEDF8F}" srcOrd="0" destOrd="0" presId="urn:microsoft.com/office/officeart/2018/5/layout/IconCircleLabelList"/>
    <dgm:cxn modelId="{4F508CB2-EB81-47D4-8177-BB213BA64EC5}" type="presParOf" srcId="{5719EA6D-618C-462B-AD8F-5C7C1CE11827}" destId="{CA103380-F16A-4478-943F-1DB1DFA667F8}" srcOrd="1" destOrd="0" presId="urn:microsoft.com/office/officeart/2018/5/layout/IconCircleLabelList"/>
    <dgm:cxn modelId="{D444DD19-8EE4-40D6-8A3B-D1CA4AE7561C}" type="presParOf" srcId="{5719EA6D-618C-462B-AD8F-5C7C1CE11827}" destId="{E4D91D85-3446-4258-AD4C-49A72C5D4D55}" srcOrd="2" destOrd="0" presId="urn:microsoft.com/office/officeart/2018/5/layout/IconCircleLabelList"/>
    <dgm:cxn modelId="{5B2F5733-E369-40FD-88F7-65E0B56444F5}" type="presParOf" srcId="{5719EA6D-618C-462B-AD8F-5C7C1CE11827}" destId="{88FA17CD-F90E-4352-81AA-8F537DE21EE0}" srcOrd="3" destOrd="0" presId="urn:microsoft.com/office/officeart/2018/5/layout/IconCircleLabelList"/>
    <dgm:cxn modelId="{8341DDD2-412F-4CD6-8DD0-130C8ED918F8}" type="presParOf" srcId="{6C332794-24DE-4F59-9893-538A3068BD64}" destId="{C75BF8A6-4E62-42DA-833E-6F18AC3D9687}" srcOrd="5" destOrd="0" presId="urn:microsoft.com/office/officeart/2018/5/layout/IconCircleLabelList"/>
    <dgm:cxn modelId="{FD28B58E-D83A-409D-98EE-9AFF60A8906B}" type="presParOf" srcId="{6C332794-24DE-4F59-9893-538A3068BD64}" destId="{E895A7A6-5CD1-4D07-8982-9C47C65F7253}" srcOrd="6" destOrd="0" presId="urn:microsoft.com/office/officeart/2018/5/layout/IconCircleLabelList"/>
    <dgm:cxn modelId="{FFE25335-BCFD-4D8C-A41C-2DA9E42B7841}" type="presParOf" srcId="{E895A7A6-5CD1-4D07-8982-9C47C65F7253}" destId="{3D8D5BD5-2427-4B89-AAA0-8515497CCC96}" srcOrd="0" destOrd="0" presId="urn:microsoft.com/office/officeart/2018/5/layout/IconCircleLabelList"/>
    <dgm:cxn modelId="{34CE35D9-D4A8-497C-A6E3-9C4C1D4BB6F4}" type="presParOf" srcId="{E895A7A6-5CD1-4D07-8982-9C47C65F7253}" destId="{319A941F-5D31-4C9B-8F55-1C358657EE04}" srcOrd="1" destOrd="0" presId="urn:microsoft.com/office/officeart/2018/5/layout/IconCircleLabelList"/>
    <dgm:cxn modelId="{30528AE0-AFFE-4364-A558-4EB528337BC1}" type="presParOf" srcId="{E895A7A6-5CD1-4D07-8982-9C47C65F7253}" destId="{8BF9DCA8-D1C7-46FF-BA44-20DB5102F176}" srcOrd="2" destOrd="0" presId="urn:microsoft.com/office/officeart/2018/5/layout/IconCircleLabelList"/>
    <dgm:cxn modelId="{DD358958-8C67-4E39-83C4-D394ED3FEBFD}" type="presParOf" srcId="{E895A7A6-5CD1-4D07-8982-9C47C65F7253}" destId="{F5DDFC70-A5C5-4550-929E-9A74C0F11917}"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D9C6B8-9E01-4880-90A5-041D0B308A3A}">
      <dsp:nvSpPr>
        <dsp:cNvPr id="0" name=""/>
        <dsp:cNvSpPr/>
      </dsp:nvSpPr>
      <dsp:spPr>
        <a:xfrm>
          <a:off x="405074" y="2018"/>
          <a:ext cx="1093710" cy="109371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3FBCEB-BD00-47A2-966A-97D28FD150DE}">
      <dsp:nvSpPr>
        <dsp:cNvPr id="0" name=""/>
        <dsp:cNvSpPr/>
      </dsp:nvSpPr>
      <dsp:spPr>
        <a:xfrm>
          <a:off x="638160" y="235104"/>
          <a:ext cx="627539" cy="627539"/>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FDB115-2134-42ED-B21A-F7EE45C3CD06}">
      <dsp:nvSpPr>
        <dsp:cNvPr id="0" name=""/>
        <dsp:cNvSpPr/>
      </dsp:nvSpPr>
      <dsp:spPr>
        <a:xfrm>
          <a:off x="55445" y="1436393"/>
          <a:ext cx="1792968" cy="1187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dirty="0">
              <a:solidFill>
                <a:srgbClr val="2209B7"/>
              </a:solidFill>
              <a:latin typeface="Cambria" panose="02040503050406030204" pitchFamily="18" charset="0"/>
            </a:rPr>
            <a:t>Introduction to Systems Programming </a:t>
          </a:r>
          <a:endParaRPr lang="en-US" sz="1600" kern="1200" dirty="0">
            <a:solidFill>
              <a:srgbClr val="2209B7"/>
            </a:solidFill>
            <a:latin typeface="Cambria" panose="02040503050406030204" pitchFamily="18" charset="0"/>
          </a:endParaRPr>
        </a:p>
      </dsp:txBody>
      <dsp:txXfrm>
        <a:off x="55445" y="1436393"/>
        <a:ext cx="1792968" cy="1187841"/>
      </dsp:txXfrm>
    </dsp:sp>
    <dsp:sp modelId="{25AEE92C-A2FB-48F4-B229-DD2C83392B99}">
      <dsp:nvSpPr>
        <dsp:cNvPr id="0" name=""/>
        <dsp:cNvSpPr/>
      </dsp:nvSpPr>
      <dsp:spPr>
        <a:xfrm>
          <a:off x="2511812" y="2018"/>
          <a:ext cx="1093710" cy="109371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8BB1F2-05D5-4DDD-AB50-F846ECE0615F}">
      <dsp:nvSpPr>
        <dsp:cNvPr id="0" name=""/>
        <dsp:cNvSpPr/>
      </dsp:nvSpPr>
      <dsp:spPr>
        <a:xfrm>
          <a:off x="2744898" y="235104"/>
          <a:ext cx="627539" cy="627539"/>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DE37F8-10ED-4030-A156-3D0E5851C29E}">
      <dsp:nvSpPr>
        <dsp:cNvPr id="0" name=""/>
        <dsp:cNvSpPr/>
      </dsp:nvSpPr>
      <dsp:spPr>
        <a:xfrm>
          <a:off x="2162183" y="1436393"/>
          <a:ext cx="1792968" cy="1187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cap="all" dirty="0">
              <a:solidFill>
                <a:srgbClr val="2209B7"/>
              </a:solidFill>
              <a:latin typeface="Cambria" panose="02040503050406030204" pitchFamily="18" charset="0"/>
              <a:ea typeface="+mn-ea"/>
              <a:cs typeface="+mn-cs"/>
            </a:rPr>
            <a:t>Introduction to Macro Processors</a:t>
          </a:r>
        </a:p>
      </dsp:txBody>
      <dsp:txXfrm>
        <a:off x="2162183" y="1436393"/>
        <a:ext cx="1792968" cy="1187841"/>
      </dsp:txXfrm>
    </dsp:sp>
    <dsp:sp modelId="{626AB68A-D501-4644-A888-2405DCCEDF8F}">
      <dsp:nvSpPr>
        <dsp:cNvPr id="0" name=""/>
        <dsp:cNvSpPr/>
      </dsp:nvSpPr>
      <dsp:spPr>
        <a:xfrm>
          <a:off x="4618550" y="2018"/>
          <a:ext cx="1093710" cy="109371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103380-F16A-4478-943F-1DB1DFA667F8}">
      <dsp:nvSpPr>
        <dsp:cNvPr id="0" name=""/>
        <dsp:cNvSpPr/>
      </dsp:nvSpPr>
      <dsp:spPr>
        <a:xfrm>
          <a:off x="4851636" y="235104"/>
          <a:ext cx="627539" cy="627539"/>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FA17CD-F90E-4352-81AA-8F537DE21EE0}">
      <dsp:nvSpPr>
        <dsp:cNvPr id="0" name=""/>
        <dsp:cNvSpPr/>
      </dsp:nvSpPr>
      <dsp:spPr>
        <a:xfrm>
          <a:off x="4268921" y="1436393"/>
          <a:ext cx="1792968" cy="1187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dirty="0">
              <a:latin typeface="Cambria" panose="02040503050406030204" pitchFamily="18" charset="0"/>
            </a:rPr>
            <a:t>Introduction to Operating System &amp; Process Management </a:t>
          </a:r>
        </a:p>
      </dsp:txBody>
      <dsp:txXfrm>
        <a:off x="4268921" y="1436393"/>
        <a:ext cx="1792968" cy="1187841"/>
      </dsp:txXfrm>
    </dsp:sp>
    <dsp:sp modelId="{3D8D5BD5-2427-4B89-AAA0-8515497CCC96}">
      <dsp:nvSpPr>
        <dsp:cNvPr id="0" name=""/>
        <dsp:cNvSpPr/>
      </dsp:nvSpPr>
      <dsp:spPr>
        <a:xfrm>
          <a:off x="1458443" y="3072477"/>
          <a:ext cx="1093710" cy="109371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9A941F-5D31-4C9B-8F55-1C358657EE04}">
      <dsp:nvSpPr>
        <dsp:cNvPr id="0" name=""/>
        <dsp:cNvSpPr/>
      </dsp:nvSpPr>
      <dsp:spPr>
        <a:xfrm>
          <a:off x="1691529" y="3305563"/>
          <a:ext cx="627539" cy="627539"/>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DDFC70-A5C5-4550-929E-9A74C0F11917}">
      <dsp:nvSpPr>
        <dsp:cNvPr id="0" name=""/>
        <dsp:cNvSpPr/>
      </dsp:nvSpPr>
      <dsp:spPr>
        <a:xfrm>
          <a:off x="1108814" y="4506852"/>
          <a:ext cx="1792968" cy="1187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latin typeface="Cambria" panose="02040503050406030204" pitchFamily="18" charset="0"/>
            </a:rPr>
            <a:t>Memory Management</a:t>
          </a:r>
        </a:p>
      </dsp:txBody>
      <dsp:txXfrm>
        <a:off x="1108814" y="4506852"/>
        <a:ext cx="1792968" cy="1187841"/>
      </dsp:txXfrm>
    </dsp:sp>
    <dsp:sp modelId="{E2620F19-A1B7-4A69-945F-A153F68444E8}">
      <dsp:nvSpPr>
        <dsp:cNvPr id="0" name=""/>
        <dsp:cNvSpPr/>
      </dsp:nvSpPr>
      <dsp:spPr>
        <a:xfrm>
          <a:off x="3565181" y="3072477"/>
          <a:ext cx="1093710" cy="109371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7C6250-699E-47F3-ACA5-ABCE70A157C6}">
      <dsp:nvSpPr>
        <dsp:cNvPr id="0" name=""/>
        <dsp:cNvSpPr/>
      </dsp:nvSpPr>
      <dsp:spPr>
        <a:xfrm>
          <a:off x="3798267" y="3305563"/>
          <a:ext cx="627539" cy="627539"/>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FE1509-2B3A-4AFE-8F0F-3FFBBF7ECEBA}">
      <dsp:nvSpPr>
        <dsp:cNvPr id="0" name=""/>
        <dsp:cNvSpPr/>
      </dsp:nvSpPr>
      <dsp:spPr>
        <a:xfrm>
          <a:off x="3215552" y="4506852"/>
          <a:ext cx="1792968" cy="1187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latin typeface="Cambria" panose="02040503050406030204" pitchFamily="18" charset="0"/>
            </a:rPr>
            <a:t>I/O and File Management</a:t>
          </a:r>
        </a:p>
      </dsp:txBody>
      <dsp:txXfrm>
        <a:off x="3215552" y="4506852"/>
        <a:ext cx="1792968" cy="11878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65A16D-B62A-44C6-BE35-27D1886A1E9B}">
      <dsp:nvSpPr>
        <dsp:cNvPr id="0" name=""/>
        <dsp:cNvSpPr/>
      </dsp:nvSpPr>
      <dsp:spPr>
        <a:xfrm rot="5400000">
          <a:off x="4759490" y="-1713380"/>
          <a:ext cx="1981196" cy="5407961"/>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just" defTabSz="977900">
            <a:lnSpc>
              <a:spcPct val="90000"/>
            </a:lnSpc>
            <a:spcBef>
              <a:spcPct val="0"/>
            </a:spcBef>
            <a:spcAft>
              <a:spcPct val="15000"/>
            </a:spcAft>
            <a:buChar char="•"/>
          </a:pPr>
          <a:r>
            <a:rPr lang="en-US" sz="2200" kern="1200" dirty="0"/>
            <a:t>Entire OS runs in a kernel space</a:t>
          </a:r>
        </a:p>
        <a:p>
          <a:pPr marL="228600" lvl="1" indent="-228600" algn="just" defTabSz="977900">
            <a:lnSpc>
              <a:spcPct val="90000"/>
            </a:lnSpc>
            <a:spcBef>
              <a:spcPct val="0"/>
            </a:spcBef>
            <a:spcAft>
              <a:spcPct val="15000"/>
            </a:spcAft>
            <a:buChar char="•"/>
          </a:pPr>
          <a:r>
            <a:rPr lang="en-US" sz="2200" kern="1200" dirty="0"/>
            <a:t>No part of OS runs in user space</a:t>
          </a:r>
        </a:p>
        <a:p>
          <a:pPr marL="228600" lvl="1" indent="-228600" algn="just" defTabSz="977900">
            <a:lnSpc>
              <a:spcPct val="90000"/>
            </a:lnSpc>
            <a:spcBef>
              <a:spcPct val="0"/>
            </a:spcBef>
            <a:spcAft>
              <a:spcPct val="15000"/>
            </a:spcAft>
            <a:buChar char="•"/>
          </a:pPr>
          <a:r>
            <a:rPr lang="en-US" sz="2200" kern="1200" dirty="0"/>
            <a:t>It is fast; difficult to add new facilities</a:t>
          </a:r>
        </a:p>
        <a:p>
          <a:pPr marL="228600" lvl="1" indent="-228600" algn="just" defTabSz="977900">
            <a:lnSpc>
              <a:spcPct val="90000"/>
            </a:lnSpc>
            <a:spcBef>
              <a:spcPct val="0"/>
            </a:spcBef>
            <a:spcAft>
              <a:spcPct val="15000"/>
            </a:spcAft>
            <a:buChar char="•"/>
          </a:pPr>
          <a:r>
            <a:rPr lang="en-US" sz="2200" kern="1200" dirty="0"/>
            <a:t>Larger in size.</a:t>
          </a:r>
        </a:p>
        <a:p>
          <a:pPr marL="228600" lvl="1" indent="-228600" algn="just" defTabSz="977900">
            <a:lnSpc>
              <a:spcPct val="90000"/>
            </a:lnSpc>
            <a:spcBef>
              <a:spcPct val="0"/>
            </a:spcBef>
            <a:spcAft>
              <a:spcPct val="15000"/>
            </a:spcAft>
            <a:buChar char="•"/>
          </a:pPr>
          <a:r>
            <a:rPr lang="en-US" sz="2200" kern="1200" dirty="0"/>
            <a:t>Linux</a:t>
          </a:r>
        </a:p>
      </dsp:txBody>
      <dsp:txXfrm rot="-5400000">
        <a:off x="3046108" y="96716"/>
        <a:ext cx="5311247" cy="1787768"/>
      </dsp:txXfrm>
    </dsp:sp>
    <dsp:sp modelId="{91F9DD3A-19FC-48FA-9816-55F6FAB9CCC4}">
      <dsp:nvSpPr>
        <dsp:cNvPr id="0" name=""/>
        <dsp:cNvSpPr/>
      </dsp:nvSpPr>
      <dsp:spPr>
        <a:xfrm>
          <a:off x="4129" y="275125"/>
          <a:ext cx="3041978" cy="143094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Monolithic</a:t>
          </a:r>
        </a:p>
      </dsp:txBody>
      <dsp:txXfrm>
        <a:off x="73982" y="344978"/>
        <a:ext cx="2902272" cy="12912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0E35E5-50C9-46F9-9503-E5851EE138BD}">
      <dsp:nvSpPr>
        <dsp:cNvPr id="0" name=""/>
        <dsp:cNvSpPr/>
      </dsp:nvSpPr>
      <dsp:spPr>
        <a:xfrm rot="5400000">
          <a:off x="5986386" y="-2958031"/>
          <a:ext cx="2514596" cy="8430663"/>
        </a:xfrm>
        <a:prstGeom prst="round2SameRect">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just" defTabSz="889000">
            <a:lnSpc>
              <a:spcPct val="90000"/>
            </a:lnSpc>
            <a:spcBef>
              <a:spcPct val="0"/>
            </a:spcBef>
            <a:spcAft>
              <a:spcPct val="15000"/>
            </a:spcAft>
            <a:buChar char="•"/>
          </a:pPr>
          <a:r>
            <a:rPr lang="en-US" sz="2000" kern="1200" dirty="0">
              <a:latin typeface="Cambria" panose="02040503050406030204" pitchFamily="18" charset="0"/>
            </a:rPr>
            <a:t>User services and kernel services are implemented in </a:t>
          </a:r>
          <a:r>
            <a:rPr lang="en-US" sz="2000" b="1" kern="1200" dirty="0">
              <a:solidFill>
                <a:srgbClr val="0033CC"/>
              </a:solidFill>
              <a:latin typeface="Cambria" panose="02040503050406030204" pitchFamily="18" charset="0"/>
            </a:rPr>
            <a:t>different</a:t>
          </a:r>
          <a:r>
            <a:rPr lang="en-US" sz="2000" kern="1200" dirty="0">
              <a:latin typeface="Cambria" panose="02040503050406030204" pitchFamily="18" charset="0"/>
            </a:rPr>
            <a:t> address space.</a:t>
          </a:r>
          <a:endParaRPr lang="en-US" sz="2000" b="1" kern="1200" dirty="0">
            <a:latin typeface="Cambria" panose="02040503050406030204" pitchFamily="18" charset="0"/>
          </a:endParaRPr>
        </a:p>
        <a:p>
          <a:pPr marL="228600" lvl="1" indent="-228600" algn="just" defTabSz="889000">
            <a:lnSpc>
              <a:spcPct val="90000"/>
            </a:lnSpc>
            <a:spcBef>
              <a:spcPct val="0"/>
            </a:spcBef>
            <a:spcAft>
              <a:spcPct val="15000"/>
            </a:spcAft>
            <a:buChar char="•"/>
          </a:pPr>
          <a:r>
            <a:rPr lang="en-US" sz="2000" kern="1200" dirty="0">
              <a:latin typeface="Cambria" panose="02040503050406030204" pitchFamily="18" charset="0"/>
            </a:rPr>
            <a:t>It is </a:t>
          </a:r>
          <a:r>
            <a:rPr lang="en-US" sz="2000" kern="1200" dirty="0">
              <a:solidFill>
                <a:srgbClr val="C00000"/>
              </a:solidFill>
              <a:latin typeface="Cambria" panose="02040503050406030204" pitchFamily="18" charset="0"/>
            </a:rPr>
            <a:t>slow</a:t>
          </a:r>
          <a:r>
            <a:rPr lang="en-US" sz="2000" kern="1200" dirty="0">
              <a:latin typeface="Cambria" panose="02040503050406030204" pitchFamily="18" charset="0"/>
            </a:rPr>
            <a:t>;  </a:t>
          </a:r>
          <a:r>
            <a:rPr lang="en-US" sz="2000" kern="1200" dirty="0">
              <a:solidFill>
                <a:srgbClr val="C00000"/>
              </a:solidFill>
              <a:latin typeface="Cambria" panose="02040503050406030204" pitchFamily="18" charset="0"/>
            </a:rPr>
            <a:t>easy</a:t>
          </a:r>
          <a:r>
            <a:rPr lang="en-US" sz="2000" kern="1200" dirty="0">
              <a:latin typeface="Cambria" panose="02040503050406030204" pitchFamily="18" charset="0"/>
            </a:rPr>
            <a:t> to add new facilities</a:t>
          </a:r>
          <a:endParaRPr lang="en-US" sz="2000" b="1" kern="1200" dirty="0">
            <a:latin typeface="Cambria" panose="02040503050406030204" pitchFamily="18" charset="0"/>
          </a:endParaRPr>
        </a:p>
        <a:p>
          <a:pPr marL="228600" lvl="1" indent="-228600" algn="just" defTabSz="889000">
            <a:lnSpc>
              <a:spcPct val="90000"/>
            </a:lnSpc>
            <a:spcBef>
              <a:spcPct val="0"/>
            </a:spcBef>
            <a:spcAft>
              <a:spcPct val="15000"/>
            </a:spcAft>
            <a:buChar char="•"/>
          </a:pPr>
          <a:r>
            <a:rPr lang="en-US" sz="2000" kern="1200" dirty="0">
              <a:solidFill>
                <a:srgbClr val="C00000"/>
              </a:solidFill>
              <a:latin typeface="Cambria" panose="02040503050406030204" pitchFamily="18" charset="0"/>
            </a:rPr>
            <a:t>Reduces the size </a:t>
          </a:r>
          <a:r>
            <a:rPr lang="en-US" sz="2000" kern="1200" dirty="0">
              <a:latin typeface="Cambria" panose="02040503050406030204" pitchFamily="18" charset="0"/>
            </a:rPr>
            <a:t>of kernel and OS</a:t>
          </a:r>
          <a:endParaRPr lang="en-US" sz="2000" b="1" kern="1200" dirty="0">
            <a:latin typeface="Cambria" panose="02040503050406030204" pitchFamily="18" charset="0"/>
          </a:endParaRPr>
        </a:p>
        <a:p>
          <a:pPr marL="228600" lvl="1" indent="-228600" algn="just" defTabSz="889000">
            <a:lnSpc>
              <a:spcPct val="90000"/>
            </a:lnSpc>
            <a:spcBef>
              <a:spcPct val="0"/>
            </a:spcBef>
            <a:spcAft>
              <a:spcPct val="15000"/>
            </a:spcAft>
            <a:buChar char="•"/>
          </a:pPr>
          <a:r>
            <a:rPr lang="en-US" sz="2000" b="0" kern="1200" dirty="0">
              <a:latin typeface="Cambria" panose="02040503050406030204" pitchFamily="18" charset="0"/>
            </a:rPr>
            <a:t>Responsible for important OS services such as – Process communication, memory management, CPU scheduling.</a:t>
          </a:r>
        </a:p>
        <a:p>
          <a:pPr marL="228600" lvl="1" indent="-228600" algn="just" defTabSz="889000">
            <a:lnSpc>
              <a:spcPct val="90000"/>
            </a:lnSpc>
            <a:spcBef>
              <a:spcPct val="0"/>
            </a:spcBef>
            <a:spcAft>
              <a:spcPct val="15000"/>
            </a:spcAft>
            <a:buChar char="•"/>
          </a:pPr>
          <a:r>
            <a:rPr lang="en-US" sz="2000" b="0" kern="1200" dirty="0">
              <a:latin typeface="Cambria" panose="02040503050406030204" pitchFamily="18" charset="0"/>
            </a:rPr>
            <a:t>Symbian, Windows</a:t>
          </a:r>
        </a:p>
      </dsp:txBody>
      <dsp:txXfrm rot="-5400000">
        <a:off x="3028353" y="122754"/>
        <a:ext cx="8307911" cy="2269092"/>
      </dsp:txXfrm>
    </dsp:sp>
    <dsp:sp modelId="{4B2F2678-7F9B-4A84-938C-30D7C6CB8174}">
      <dsp:nvSpPr>
        <dsp:cNvPr id="0" name=""/>
        <dsp:cNvSpPr/>
      </dsp:nvSpPr>
      <dsp:spPr>
        <a:xfrm>
          <a:off x="1462" y="349197"/>
          <a:ext cx="3026890" cy="181620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dirty="0">
              <a:solidFill>
                <a:schemeClr val="tx1"/>
              </a:solidFill>
            </a:rPr>
            <a:t>Microkernel</a:t>
          </a:r>
        </a:p>
      </dsp:txBody>
      <dsp:txXfrm>
        <a:off x="90122" y="437857"/>
        <a:ext cx="2849570" cy="16388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1EDA18-1D04-4E7A-8ECB-FA8AE4321C3A}">
      <dsp:nvSpPr>
        <dsp:cNvPr id="0" name=""/>
        <dsp:cNvSpPr/>
      </dsp:nvSpPr>
      <dsp:spPr>
        <a:xfrm rot="5400000">
          <a:off x="4617039" y="-1092708"/>
          <a:ext cx="2372704" cy="5462016"/>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just" defTabSz="977900">
            <a:lnSpc>
              <a:spcPct val="100000"/>
            </a:lnSpc>
            <a:spcBef>
              <a:spcPct val="0"/>
            </a:spcBef>
            <a:spcAft>
              <a:spcPts val="1200"/>
            </a:spcAft>
            <a:buChar char="•"/>
          </a:pPr>
          <a:r>
            <a:rPr lang="en-US" sz="2200" kern="1200" dirty="0">
              <a:latin typeface="Cambria" panose="02040503050406030204" pitchFamily="18" charset="0"/>
            </a:rPr>
            <a:t>Combines speed of monolithic and stability of microkernel</a:t>
          </a:r>
        </a:p>
        <a:p>
          <a:pPr marL="228600" lvl="1" indent="-228600" algn="just" defTabSz="977900">
            <a:lnSpc>
              <a:spcPct val="100000"/>
            </a:lnSpc>
            <a:spcBef>
              <a:spcPct val="0"/>
            </a:spcBef>
            <a:spcAft>
              <a:spcPts val="1200"/>
            </a:spcAft>
            <a:buChar char="•"/>
          </a:pPr>
          <a:r>
            <a:rPr lang="en-US" sz="2200" kern="1200" dirty="0">
              <a:latin typeface="Cambria" panose="02040503050406030204" pitchFamily="18" charset="0"/>
            </a:rPr>
            <a:t>Mac OS, Windows</a:t>
          </a:r>
        </a:p>
      </dsp:txBody>
      <dsp:txXfrm rot="-5400000">
        <a:off x="3072383" y="567774"/>
        <a:ext cx="5346190" cy="2141052"/>
      </dsp:txXfrm>
    </dsp:sp>
    <dsp:sp modelId="{05CBE450-7BB4-45DD-B629-C43E06F97533}">
      <dsp:nvSpPr>
        <dsp:cNvPr id="0" name=""/>
        <dsp:cNvSpPr/>
      </dsp:nvSpPr>
      <dsp:spPr>
        <a:xfrm>
          <a:off x="0" y="897772"/>
          <a:ext cx="3072384" cy="148105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a:latin typeface="Cambria" panose="02040503050406030204" pitchFamily="18" charset="0"/>
            </a:rPr>
            <a:t>Hybrid</a:t>
          </a:r>
          <a:endParaRPr lang="en-US" sz="2400" kern="1200" dirty="0">
            <a:latin typeface="Cambria" panose="02040503050406030204" pitchFamily="18" charset="0"/>
          </a:endParaRPr>
        </a:p>
      </dsp:txBody>
      <dsp:txXfrm>
        <a:off x="72299" y="970071"/>
        <a:ext cx="2927786" cy="133645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DF3E67-2C9B-44BD-9865-377050CE7FC1}">
      <dsp:nvSpPr>
        <dsp:cNvPr id="0" name=""/>
        <dsp:cNvSpPr/>
      </dsp:nvSpPr>
      <dsp:spPr>
        <a:xfrm>
          <a:off x="1141928" y="777"/>
          <a:ext cx="2315177" cy="1470137"/>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9C839B4-F2C5-4F11-A68B-4DD02FEC9491}">
      <dsp:nvSpPr>
        <dsp:cNvPr id="0" name=""/>
        <dsp:cNvSpPr/>
      </dsp:nvSpPr>
      <dsp:spPr>
        <a:xfrm>
          <a:off x="1399170" y="245157"/>
          <a:ext cx="2315177" cy="1470137"/>
        </a:xfrm>
        <a:prstGeom prst="roundRect">
          <a:avLst>
            <a:gd name="adj" fmla="val 10000"/>
          </a:avLst>
        </a:prstGeom>
        <a:solidFill>
          <a:srgbClr val="FFFFCC">
            <a:alpha val="90000"/>
          </a:srgb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NZ" sz="2400" kern="1200" dirty="0">
              <a:latin typeface="Cambria" panose="02040503050406030204" pitchFamily="18" charset="0"/>
            </a:rPr>
            <a:t>Long term scheduling</a:t>
          </a:r>
          <a:endParaRPr lang="en-US" sz="2400" kern="1200" dirty="0">
            <a:latin typeface="Cambria" panose="02040503050406030204" pitchFamily="18" charset="0"/>
          </a:endParaRPr>
        </a:p>
      </dsp:txBody>
      <dsp:txXfrm>
        <a:off x="1442229" y="288216"/>
        <a:ext cx="2229059" cy="1384019"/>
      </dsp:txXfrm>
    </dsp:sp>
    <dsp:sp modelId="{06FE4701-B582-4C9B-B785-9D5ABE518340}">
      <dsp:nvSpPr>
        <dsp:cNvPr id="0" name=""/>
        <dsp:cNvSpPr/>
      </dsp:nvSpPr>
      <dsp:spPr>
        <a:xfrm>
          <a:off x="3971590" y="777"/>
          <a:ext cx="2315177" cy="1470137"/>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4D34844F-336F-4D4D-BE6E-DDA3D1C1BA36}">
      <dsp:nvSpPr>
        <dsp:cNvPr id="0" name=""/>
        <dsp:cNvSpPr/>
      </dsp:nvSpPr>
      <dsp:spPr>
        <a:xfrm>
          <a:off x="4228832" y="245157"/>
          <a:ext cx="2315177" cy="1470137"/>
        </a:xfrm>
        <a:prstGeom prst="roundRect">
          <a:avLst>
            <a:gd name="adj" fmla="val 10000"/>
          </a:avLst>
        </a:prstGeom>
        <a:solidFill>
          <a:schemeClr val="accent6">
            <a:lumMod val="20000"/>
            <a:lumOff val="80000"/>
            <a:alpha val="9000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NZ" sz="2400" kern="1200" dirty="0">
              <a:latin typeface="Cambria" panose="02040503050406030204" pitchFamily="18" charset="0"/>
            </a:rPr>
            <a:t>Medium term scheduling</a:t>
          </a:r>
        </a:p>
      </dsp:txBody>
      <dsp:txXfrm>
        <a:off x="4271891" y="288216"/>
        <a:ext cx="2229059" cy="1384019"/>
      </dsp:txXfrm>
    </dsp:sp>
    <dsp:sp modelId="{405E63E9-A4B6-4B59-8235-ECE8295DB01D}">
      <dsp:nvSpPr>
        <dsp:cNvPr id="0" name=""/>
        <dsp:cNvSpPr/>
      </dsp:nvSpPr>
      <dsp:spPr>
        <a:xfrm>
          <a:off x="6801251" y="777"/>
          <a:ext cx="2315177" cy="1470137"/>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BA6A0BC-7616-41EC-8E9A-4715862CA417}">
      <dsp:nvSpPr>
        <dsp:cNvPr id="0" name=""/>
        <dsp:cNvSpPr/>
      </dsp:nvSpPr>
      <dsp:spPr>
        <a:xfrm>
          <a:off x="7058493" y="245157"/>
          <a:ext cx="2315177" cy="1470137"/>
        </a:xfrm>
        <a:prstGeom prst="roundRect">
          <a:avLst>
            <a:gd name="adj" fmla="val 10000"/>
          </a:avLst>
        </a:prstGeom>
        <a:solidFill>
          <a:schemeClr val="accent2">
            <a:lumMod val="40000"/>
            <a:lumOff val="60000"/>
            <a:alpha val="9000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NZ" sz="2400" kern="1200">
              <a:latin typeface="Cambria" panose="02040503050406030204" pitchFamily="18" charset="0"/>
            </a:rPr>
            <a:t>Short term scheduling</a:t>
          </a:r>
          <a:endParaRPr lang="en-NZ" sz="2400" kern="1200" dirty="0">
            <a:latin typeface="Cambria" panose="02040503050406030204" pitchFamily="18" charset="0"/>
          </a:endParaRPr>
        </a:p>
      </dsp:txBody>
      <dsp:txXfrm>
        <a:off x="7101552" y="288216"/>
        <a:ext cx="2229059" cy="138401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D9C6B8-9E01-4880-90A5-041D0B308A3A}">
      <dsp:nvSpPr>
        <dsp:cNvPr id="0" name=""/>
        <dsp:cNvSpPr/>
      </dsp:nvSpPr>
      <dsp:spPr>
        <a:xfrm>
          <a:off x="973190" y="68793"/>
          <a:ext cx="1264141" cy="1264141"/>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3FBCEB-BD00-47A2-966A-97D28FD150DE}">
      <dsp:nvSpPr>
        <dsp:cNvPr id="0" name=""/>
        <dsp:cNvSpPr/>
      </dsp:nvSpPr>
      <dsp:spPr>
        <a:xfrm>
          <a:off x="1242597" y="338200"/>
          <a:ext cx="725326" cy="725326"/>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FDB115-2134-42ED-B21A-F7EE45C3CD06}">
      <dsp:nvSpPr>
        <dsp:cNvPr id="0" name=""/>
        <dsp:cNvSpPr/>
      </dsp:nvSpPr>
      <dsp:spPr>
        <a:xfrm>
          <a:off x="569079" y="1726683"/>
          <a:ext cx="2072362" cy="25570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b="0" kern="1200" dirty="0">
              <a:solidFill>
                <a:srgbClr val="C00000"/>
              </a:solidFill>
              <a:latin typeface="Cambria" panose="02040503050406030204" pitchFamily="18" charset="0"/>
            </a:rPr>
            <a:t>First Come First Serve (</a:t>
          </a:r>
          <a:r>
            <a:rPr lang="en-US" sz="2200" b="1" kern="1200" dirty="0">
              <a:solidFill>
                <a:srgbClr val="C00000"/>
              </a:solidFill>
              <a:latin typeface="Cambria" panose="02040503050406030204" pitchFamily="18" charset="0"/>
            </a:rPr>
            <a:t>FCFS</a:t>
          </a:r>
          <a:r>
            <a:rPr lang="en-US" sz="2200" b="0" kern="1200" dirty="0">
              <a:solidFill>
                <a:srgbClr val="C00000"/>
              </a:solidFill>
              <a:latin typeface="Cambria" panose="02040503050406030204" pitchFamily="18" charset="0"/>
            </a:rPr>
            <a:t>)</a:t>
          </a:r>
        </a:p>
      </dsp:txBody>
      <dsp:txXfrm>
        <a:off x="569079" y="1726683"/>
        <a:ext cx="2072362" cy="2557067"/>
      </dsp:txXfrm>
    </dsp:sp>
    <dsp:sp modelId="{25AEE92C-A2FB-48F4-B229-DD2C83392B99}">
      <dsp:nvSpPr>
        <dsp:cNvPr id="0" name=""/>
        <dsp:cNvSpPr/>
      </dsp:nvSpPr>
      <dsp:spPr>
        <a:xfrm>
          <a:off x="3408216" y="68793"/>
          <a:ext cx="1264141" cy="1264141"/>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8BB1F2-05D5-4DDD-AB50-F846ECE0615F}">
      <dsp:nvSpPr>
        <dsp:cNvPr id="0" name=""/>
        <dsp:cNvSpPr/>
      </dsp:nvSpPr>
      <dsp:spPr>
        <a:xfrm>
          <a:off x="3677623" y="338200"/>
          <a:ext cx="725326" cy="725326"/>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DE37F8-10ED-4030-A156-3D0E5851C29E}">
      <dsp:nvSpPr>
        <dsp:cNvPr id="0" name=""/>
        <dsp:cNvSpPr/>
      </dsp:nvSpPr>
      <dsp:spPr>
        <a:xfrm>
          <a:off x="3004105" y="1726683"/>
          <a:ext cx="2072362" cy="25570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b="0" kern="1200" cap="all" dirty="0">
              <a:solidFill>
                <a:srgbClr val="2209B7"/>
              </a:solidFill>
              <a:latin typeface="Cambria" panose="02040503050406030204" pitchFamily="18" charset="0"/>
              <a:ea typeface="+mn-ea"/>
              <a:cs typeface="+mn-cs"/>
            </a:rPr>
            <a:t>Shortest Job First (</a:t>
          </a:r>
          <a:r>
            <a:rPr lang="en-US" sz="2200" b="1" kern="1200" cap="all" dirty="0">
              <a:solidFill>
                <a:srgbClr val="2209B7"/>
              </a:solidFill>
              <a:latin typeface="Cambria" panose="02040503050406030204" pitchFamily="18" charset="0"/>
              <a:ea typeface="+mn-ea"/>
              <a:cs typeface="+mn-cs"/>
            </a:rPr>
            <a:t>SJF</a:t>
          </a:r>
          <a:r>
            <a:rPr lang="en-US" sz="2200" b="0" kern="1200" cap="all" dirty="0">
              <a:solidFill>
                <a:srgbClr val="2209B7"/>
              </a:solidFill>
              <a:latin typeface="Cambria" panose="02040503050406030204" pitchFamily="18" charset="0"/>
              <a:ea typeface="+mn-ea"/>
              <a:cs typeface="+mn-cs"/>
            </a:rPr>
            <a:t>)</a:t>
          </a:r>
        </a:p>
        <a:p>
          <a:pPr marL="0" lvl="0" indent="0" algn="ctr" defTabSz="977900">
            <a:lnSpc>
              <a:spcPct val="100000"/>
            </a:lnSpc>
            <a:spcBef>
              <a:spcPct val="0"/>
            </a:spcBef>
            <a:spcAft>
              <a:spcPct val="35000"/>
            </a:spcAft>
            <a:buNone/>
            <a:defRPr cap="all"/>
          </a:pPr>
          <a:r>
            <a:rPr lang="en-US" sz="2200" b="0" kern="1200" cap="all" dirty="0">
              <a:solidFill>
                <a:srgbClr val="2209B7"/>
              </a:solidFill>
              <a:latin typeface="Cambria" panose="02040503050406030204" pitchFamily="18" charset="0"/>
              <a:ea typeface="+mn-ea"/>
              <a:cs typeface="+mn-cs"/>
            </a:rPr>
            <a:t>(without preemption)</a:t>
          </a:r>
        </a:p>
      </dsp:txBody>
      <dsp:txXfrm>
        <a:off x="3004105" y="1726683"/>
        <a:ext cx="2072362" cy="2557067"/>
      </dsp:txXfrm>
    </dsp:sp>
    <dsp:sp modelId="{626AB68A-D501-4644-A888-2405DCCEDF8F}">
      <dsp:nvSpPr>
        <dsp:cNvPr id="0" name=""/>
        <dsp:cNvSpPr/>
      </dsp:nvSpPr>
      <dsp:spPr>
        <a:xfrm>
          <a:off x="5843242" y="68793"/>
          <a:ext cx="1264141" cy="1264141"/>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103380-F16A-4478-943F-1DB1DFA667F8}">
      <dsp:nvSpPr>
        <dsp:cNvPr id="0" name=""/>
        <dsp:cNvSpPr/>
      </dsp:nvSpPr>
      <dsp:spPr>
        <a:xfrm>
          <a:off x="6112649" y="338200"/>
          <a:ext cx="725326" cy="725326"/>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FA17CD-F90E-4352-81AA-8F537DE21EE0}">
      <dsp:nvSpPr>
        <dsp:cNvPr id="0" name=""/>
        <dsp:cNvSpPr/>
      </dsp:nvSpPr>
      <dsp:spPr>
        <a:xfrm>
          <a:off x="5439131" y="1726683"/>
          <a:ext cx="2072362" cy="25570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b="0" kern="1200" dirty="0">
              <a:solidFill>
                <a:srgbClr val="FF0000"/>
              </a:solidFill>
              <a:latin typeface="Cambria" panose="02040503050406030204" pitchFamily="18" charset="0"/>
            </a:rPr>
            <a:t>Shortest remaining time first (</a:t>
          </a:r>
          <a:r>
            <a:rPr lang="en-US" sz="2200" b="1" kern="1200" dirty="0">
              <a:solidFill>
                <a:srgbClr val="FF0000"/>
              </a:solidFill>
              <a:latin typeface="Cambria" panose="02040503050406030204" pitchFamily="18" charset="0"/>
            </a:rPr>
            <a:t>SRTF</a:t>
          </a:r>
          <a:r>
            <a:rPr lang="en-US" sz="2200" b="0" kern="1200" dirty="0">
              <a:solidFill>
                <a:srgbClr val="FF0000"/>
              </a:solidFill>
              <a:latin typeface="Cambria" panose="02040503050406030204" pitchFamily="18" charset="0"/>
            </a:rPr>
            <a:t>)</a:t>
          </a:r>
        </a:p>
        <a:p>
          <a:pPr marL="0" lvl="0" indent="0" algn="ctr" defTabSz="977900">
            <a:lnSpc>
              <a:spcPct val="100000"/>
            </a:lnSpc>
            <a:spcBef>
              <a:spcPct val="0"/>
            </a:spcBef>
            <a:spcAft>
              <a:spcPct val="35000"/>
            </a:spcAft>
            <a:buNone/>
            <a:defRPr cap="all"/>
          </a:pPr>
          <a:endParaRPr lang="en-US" sz="2200" b="0" kern="1200" dirty="0">
            <a:solidFill>
              <a:srgbClr val="FF0000"/>
            </a:solidFill>
            <a:latin typeface="Cambria" panose="02040503050406030204" pitchFamily="18" charset="0"/>
          </a:endParaRPr>
        </a:p>
        <a:p>
          <a:pPr marL="0" lvl="0" indent="0" algn="ctr" defTabSz="977900">
            <a:lnSpc>
              <a:spcPct val="100000"/>
            </a:lnSpc>
            <a:spcBef>
              <a:spcPct val="0"/>
            </a:spcBef>
            <a:spcAft>
              <a:spcPct val="35000"/>
            </a:spcAft>
            <a:buNone/>
            <a:defRPr cap="all"/>
          </a:pPr>
          <a:r>
            <a:rPr lang="en-US" sz="2200" b="0" i="1" kern="1200" dirty="0">
              <a:solidFill>
                <a:srgbClr val="FF0000"/>
              </a:solidFill>
              <a:latin typeface="Cambria" panose="02040503050406030204" pitchFamily="18" charset="0"/>
            </a:rPr>
            <a:t>(SJF with preemption)</a:t>
          </a:r>
        </a:p>
      </dsp:txBody>
      <dsp:txXfrm>
        <a:off x="5439131" y="1726683"/>
        <a:ext cx="2072362" cy="2557067"/>
      </dsp:txXfrm>
    </dsp:sp>
    <dsp:sp modelId="{3D8D5BD5-2427-4B89-AAA0-8515497CCC96}">
      <dsp:nvSpPr>
        <dsp:cNvPr id="0" name=""/>
        <dsp:cNvSpPr/>
      </dsp:nvSpPr>
      <dsp:spPr>
        <a:xfrm>
          <a:off x="8278268" y="68793"/>
          <a:ext cx="1264141" cy="1264141"/>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9A941F-5D31-4C9B-8F55-1C358657EE04}">
      <dsp:nvSpPr>
        <dsp:cNvPr id="0" name=""/>
        <dsp:cNvSpPr/>
      </dsp:nvSpPr>
      <dsp:spPr>
        <a:xfrm>
          <a:off x="8547675" y="338200"/>
          <a:ext cx="725326" cy="725326"/>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DDFC70-A5C5-4550-929E-9A74C0F11917}">
      <dsp:nvSpPr>
        <dsp:cNvPr id="0" name=""/>
        <dsp:cNvSpPr/>
      </dsp:nvSpPr>
      <dsp:spPr>
        <a:xfrm>
          <a:off x="7874157" y="1726683"/>
          <a:ext cx="2072362" cy="25570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b="0" kern="1200" dirty="0">
              <a:solidFill>
                <a:srgbClr val="0000FF"/>
              </a:solidFill>
              <a:latin typeface="Cambria" panose="02040503050406030204" pitchFamily="18" charset="0"/>
            </a:rPr>
            <a:t>Round Robin (</a:t>
          </a:r>
          <a:r>
            <a:rPr lang="en-US" sz="2200" b="1" kern="1200" dirty="0">
              <a:solidFill>
                <a:srgbClr val="0000FF"/>
              </a:solidFill>
              <a:latin typeface="Cambria" panose="02040503050406030204" pitchFamily="18" charset="0"/>
            </a:rPr>
            <a:t>RR</a:t>
          </a:r>
          <a:r>
            <a:rPr lang="en-US" sz="2200" b="0" kern="1200" dirty="0">
              <a:solidFill>
                <a:srgbClr val="0000FF"/>
              </a:solidFill>
              <a:latin typeface="Cambria" panose="02040503050406030204" pitchFamily="18" charset="0"/>
            </a:rPr>
            <a:t>)</a:t>
          </a:r>
        </a:p>
      </dsp:txBody>
      <dsp:txXfrm>
        <a:off x="7874157" y="1726683"/>
        <a:ext cx="2072362" cy="2557067"/>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CAB0159-93FD-4F32-90CA-88EE2E9D83D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753B8D4-E562-47A8-A918-0A927A83C90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833B17B-8276-44BB-B1AB-3EAB13A9A79F}" type="datetimeFigureOut">
              <a:rPr lang="en-US" smtClean="0"/>
              <a:t>22/11/2020</a:t>
            </a:fld>
            <a:endParaRPr lang="en-US"/>
          </a:p>
        </p:txBody>
      </p:sp>
      <p:sp>
        <p:nvSpPr>
          <p:cNvPr id="4" name="Footer Placeholder 3">
            <a:extLst>
              <a:ext uri="{FF2B5EF4-FFF2-40B4-BE49-F238E27FC236}">
                <a16:creationId xmlns:a16="http://schemas.microsoft.com/office/drawing/2014/main" id="{D92E3E7C-5396-49C8-A503-0B8E9E9C8A3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3CC28B0-C2F5-4DE1-8EA1-7CF6BF44B3B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1E5D502-220C-4060-A12C-8D00ABA92374}" type="slidenum">
              <a:rPr lang="en-US" smtClean="0"/>
              <a:t>‹#›</a:t>
            </a:fld>
            <a:endParaRPr lang="en-US"/>
          </a:p>
        </p:txBody>
      </p:sp>
    </p:spTree>
    <p:extLst>
      <p:ext uri="{BB962C8B-B14F-4D97-AF65-F5344CB8AC3E}">
        <p14:creationId xmlns:p14="http://schemas.microsoft.com/office/powerpoint/2010/main" val="4286246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6ABFE7-775A-45C7-B0FD-8EF53138F131}" type="datetimeFigureOut">
              <a:rPr lang="en-US" smtClean="0"/>
              <a:t>22/11/2020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969DDF-9AEA-4AC1-8F50-E6FAE348A0EB}" type="slidenum">
              <a:rPr lang="en-US" smtClean="0"/>
              <a:t>‹#›</a:t>
            </a:fld>
            <a:endParaRPr lang="en-US"/>
          </a:p>
        </p:txBody>
      </p:sp>
    </p:spTree>
    <p:extLst>
      <p:ext uri="{BB962C8B-B14F-4D97-AF65-F5344CB8AC3E}">
        <p14:creationId xmlns:p14="http://schemas.microsoft.com/office/powerpoint/2010/main" val="2827277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969DDF-9AEA-4AC1-8F50-E6FAE348A0EB}" type="slidenum">
              <a:rPr lang="en-US" smtClean="0"/>
              <a:t>31</a:t>
            </a:fld>
            <a:endParaRPr lang="en-US"/>
          </a:p>
        </p:txBody>
      </p:sp>
    </p:spTree>
    <p:extLst>
      <p:ext uri="{BB962C8B-B14F-4D97-AF65-F5344CB8AC3E}">
        <p14:creationId xmlns:p14="http://schemas.microsoft.com/office/powerpoint/2010/main" val="3826748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Processes may be in one of 5 states, as shown below. </a:t>
            </a:r>
          </a:p>
          <a:p>
            <a:r>
              <a:rPr lang="en-US" b="1" dirty="0"/>
              <a:t>New</a:t>
            </a:r>
            <a:r>
              <a:rPr lang="en-US" dirty="0"/>
              <a:t> - The process is in the stage of being created.</a:t>
            </a:r>
          </a:p>
          <a:p>
            <a:r>
              <a:rPr lang="en-US" b="1" dirty="0"/>
              <a:t>Ready </a:t>
            </a:r>
            <a:r>
              <a:rPr lang="en-US" dirty="0"/>
              <a:t>- The process has all the resources available that it needs to run, but the CPU is not currently working on this process's instructions.</a:t>
            </a:r>
          </a:p>
          <a:p>
            <a:r>
              <a:rPr lang="en-US" b="1" dirty="0"/>
              <a:t>Running </a:t>
            </a:r>
            <a:r>
              <a:rPr lang="en-US" dirty="0"/>
              <a:t>- The CPU is working on this process's instructions.</a:t>
            </a:r>
          </a:p>
          <a:p>
            <a:r>
              <a:rPr lang="en-US" b="1" dirty="0"/>
              <a:t>Waiting</a:t>
            </a:r>
            <a:r>
              <a:rPr lang="en-US" dirty="0"/>
              <a:t> - The process cannot run at the moment, because it is waiting for some resource to become available or for some event to occur. For example the process may be waiting for keyboard input, disk access request, inter-process messages, a timer to go off, or a child process to finish. </a:t>
            </a:r>
          </a:p>
          <a:p>
            <a:r>
              <a:rPr lang="en-US" b="1" dirty="0"/>
              <a:t>Terminated - </a:t>
            </a:r>
            <a:r>
              <a:rPr lang="en-US" dirty="0"/>
              <a:t>The process has completed</a:t>
            </a:r>
          </a:p>
          <a:p>
            <a:endParaRPr lang="en-US" dirty="0"/>
          </a:p>
        </p:txBody>
      </p:sp>
      <p:sp>
        <p:nvSpPr>
          <p:cNvPr id="4" name="Slide Number Placeholder 3"/>
          <p:cNvSpPr>
            <a:spLocks noGrp="1"/>
          </p:cNvSpPr>
          <p:nvPr>
            <p:ph type="sldNum" sz="quarter" idx="10"/>
          </p:nvPr>
        </p:nvSpPr>
        <p:spPr/>
        <p:txBody>
          <a:bodyPr/>
          <a:lstStyle/>
          <a:p>
            <a:pPr>
              <a:defRPr/>
            </a:pPr>
            <a:fld id="{8DF33077-7649-4A6C-92B6-F9CC00280D36}" type="slidenum">
              <a:rPr lang="en-US" smtClean="0"/>
              <a:pPr>
                <a:defRPr/>
              </a:pPr>
              <a:t>34</a:t>
            </a:fld>
            <a:endParaRPr lang="en-US"/>
          </a:p>
        </p:txBody>
      </p:sp>
    </p:spTree>
    <p:extLst>
      <p:ext uri="{BB962C8B-B14F-4D97-AF65-F5344CB8AC3E}">
        <p14:creationId xmlns:p14="http://schemas.microsoft.com/office/powerpoint/2010/main" val="3466458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DF33077-7649-4A6C-92B6-F9CC00280D36}" type="slidenum">
              <a:rPr lang="en-US" smtClean="0"/>
              <a:pPr>
                <a:defRPr/>
              </a:pPr>
              <a:t>37</a:t>
            </a:fld>
            <a:endParaRPr lang="en-US"/>
          </a:p>
        </p:txBody>
      </p:sp>
    </p:spTree>
    <p:extLst>
      <p:ext uri="{BB962C8B-B14F-4D97-AF65-F5344CB8AC3E}">
        <p14:creationId xmlns:p14="http://schemas.microsoft.com/office/powerpoint/2010/main" val="15251246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DF33077-7649-4A6C-92B6-F9CC00280D36}" type="slidenum">
              <a:rPr lang="en-US" smtClean="0"/>
              <a:pPr>
                <a:defRPr/>
              </a:pPr>
              <a:t>38</a:t>
            </a:fld>
            <a:endParaRPr lang="en-US"/>
          </a:p>
        </p:txBody>
      </p:sp>
    </p:spTree>
    <p:extLst>
      <p:ext uri="{BB962C8B-B14F-4D97-AF65-F5344CB8AC3E}">
        <p14:creationId xmlns:p14="http://schemas.microsoft.com/office/powerpoint/2010/main" val="1525124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http://www.it.uu.se/education/course/homepage/os/vt18/module-2/process-management/</a:t>
            </a:r>
          </a:p>
        </p:txBody>
      </p:sp>
      <p:sp>
        <p:nvSpPr>
          <p:cNvPr id="4" name="Slide Number Placeholder 3"/>
          <p:cNvSpPr>
            <a:spLocks noGrp="1"/>
          </p:cNvSpPr>
          <p:nvPr>
            <p:ph type="sldNum" sz="quarter" idx="10"/>
          </p:nvPr>
        </p:nvSpPr>
        <p:spPr/>
        <p:txBody>
          <a:bodyPr/>
          <a:lstStyle/>
          <a:p>
            <a:pPr marL="0" marR="0" lvl="0" indent="0" algn="r" defTabSz="949325" rtl="0" eaLnBrk="1" fontAlgn="base" latinLnBrk="0" hangingPunct="1">
              <a:lnSpc>
                <a:spcPct val="100000"/>
              </a:lnSpc>
              <a:spcBef>
                <a:spcPct val="0"/>
              </a:spcBef>
              <a:spcAft>
                <a:spcPct val="0"/>
              </a:spcAft>
              <a:buClrTx/>
              <a:buSzTx/>
              <a:buFontTx/>
              <a:buNone/>
              <a:tabLst/>
              <a:defRPr/>
            </a:pPr>
            <a:fld id="{8DF33077-7649-4A6C-92B6-F9CC00280D36}" type="slidenum">
              <a:rPr kumimoji="0" lang="en-US" sz="1300" b="0" i="0" u="none" strike="noStrike" kern="1200" cap="none" spc="0" normalizeH="0" baseline="0" noProof="0" smtClean="0">
                <a:ln>
                  <a:noFill/>
                </a:ln>
                <a:solidFill>
                  <a:srgbClr val="000000"/>
                </a:solidFill>
                <a:effectLst/>
                <a:uLnTx/>
                <a:uFillTx/>
                <a:latin typeface="Calibri" pitchFamily="34" charset="0"/>
                <a:ea typeface="+mn-ea"/>
                <a:cs typeface="+mn-cs"/>
              </a:rPr>
              <a:pPr marL="0" marR="0" lvl="0" indent="0" algn="r" defTabSz="949325" rtl="0" eaLnBrk="1" fontAlgn="base" latinLnBrk="0" hangingPunct="1">
                <a:lnSpc>
                  <a:spcPct val="100000"/>
                </a:lnSpc>
                <a:spcBef>
                  <a:spcPct val="0"/>
                </a:spcBef>
                <a:spcAft>
                  <a:spcPct val="0"/>
                </a:spcAft>
                <a:buClrTx/>
                <a:buSzTx/>
                <a:buFontTx/>
                <a:buNone/>
                <a:tabLst/>
                <a:defRPr/>
              </a:pPr>
              <a:t>43</a:t>
            </a:fld>
            <a:endParaRPr kumimoji="0" lang="en-US" sz="1300" b="0" i="0" u="none" strike="noStrike" kern="1200" cap="none" spc="0" normalizeH="0" baseline="0" noProof="0">
              <a:ln>
                <a:noFill/>
              </a:ln>
              <a:solidFill>
                <a:srgbClr val="000000"/>
              </a:solidFill>
              <a:effectLst/>
              <a:uLnTx/>
              <a:uFillTx/>
              <a:latin typeface="Calibri" pitchFamily="34" charset="0"/>
              <a:ea typeface="+mn-ea"/>
              <a:cs typeface="+mn-cs"/>
            </a:endParaRPr>
          </a:p>
        </p:txBody>
      </p:sp>
    </p:spTree>
    <p:extLst>
      <p:ext uri="{BB962C8B-B14F-4D97-AF65-F5344CB8AC3E}">
        <p14:creationId xmlns:p14="http://schemas.microsoft.com/office/powerpoint/2010/main" val="17312180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Getpid</a:t>
            </a:r>
            <a:r>
              <a:rPr lang="en-US" dirty="0"/>
              <a:t> – get process id</a:t>
            </a:r>
          </a:p>
          <a:p>
            <a:r>
              <a:rPr lang="en-US" dirty="0" err="1"/>
              <a:t>Getppid</a:t>
            </a:r>
            <a:r>
              <a:rPr lang="en-US" dirty="0"/>
              <a:t> – get parent process id</a:t>
            </a:r>
          </a:p>
        </p:txBody>
      </p:sp>
      <p:sp>
        <p:nvSpPr>
          <p:cNvPr id="4" name="Slide Number Placeholder 3"/>
          <p:cNvSpPr>
            <a:spLocks noGrp="1"/>
          </p:cNvSpPr>
          <p:nvPr>
            <p:ph type="sldNum" sz="quarter" idx="10"/>
          </p:nvPr>
        </p:nvSpPr>
        <p:spPr/>
        <p:txBody>
          <a:bodyPr/>
          <a:lstStyle/>
          <a:p>
            <a:pPr marL="0" marR="0" lvl="0" indent="0" algn="r" defTabSz="949325" rtl="0" eaLnBrk="1" fontAlgn="base" latinLnBrk="0" hangingPunct="1">
              <a:lnSpc>
                <a:spcPct val="100000"/>
              </a:lnSpc>
              <a:spcBef>
                <a:spcPct val="0"/>
              </a:spcBef>
              <a:spcAft>
                <a:spcPct val="0"/>
              </a:spcAft>
              <a:buClrTx/>
              <a:buSzTx/>
              <a:buFontTx/>
              <a:buNone/>
              <a:tabLst/>
              <a:defRPr/>
            </a:pPr>
            <a:fld id="{8DF33077-7649-4A6C-92B6-F9CC00280D36}" type="slidenum">
              <a:rPr kumimoji="0" lang="en-US" sz="1300" b="0" i="0" u="none" strike="noStrike" kern="1200" cap="none" spc="0" normalizeH="0" baseline="0" noProof="0" smtClean="0">
                <a:ln>
                  <a:noFill/>
                </a:ln>
                <a:solidFill>
                  <a:srgbClr val="000000"/>
                </a:solidFill>
                <a:effectLst/>
                <a:uLnTx/>
                <a:uFillTx/>
                <a:latin typeface="Calibri" pitchFamily="34" charset="0"/>
                <a:ea typeface="+mn-ea"/>
                <a:cs typeface="+mn-cs"/>
              </a:rPr>
              <a:pPr marL="0" marR="0" lvl="0" indent="0" algn="r" defTabSz="949325" rtl="0" eaLnBrk="1" fontAlgn="base" latinLnBrk="0" hangingPunct="1">
                <a:lnSpc>
                  <a:spcPct val="100000"/>
                </a:lnSpc>
                <a:spcBef>
                  <a:spcPct val="0"/>
                </a:spcBef>
                <a:spcAft>
                  <a:spcPct val="0"/>
                </a:spcAft>
                <a:buClrTx/>
                <a:buSzTx/>
                <a:buFontTx/>
                <a:buNone/>
                <a:tabLst/>
                <a:defRPr/>
              </a:pPr>
              <a:t>44</a:t>
            </a:fld>
            <a:endParaRPr kumimoji="0" lang="en-US" sz="1300" b="0" i="0" u="none" strike="noStrike" kern="1200" cap="none" spc="0" normalizeH="0" baseline="0" noProof="0">
              <a:ln>
                <a:noFill/>
              </a:ln>
              <a:solidFill>
                <a:srgbClr val="000000"/>
              </a:solidFill>
              <a:effectLst/>
              <a:uLnTx/>
              <a:uFillTx/>
              <a:latin typeface="Calibri" pitchFamily="34" charset="0"/>
              <a:ea typeface="+mn-ea"/>
              <a:cs typeface="+mn-cs"/>
            </a:endParaRPr>
          </a:p>
        </p:txBody>
      </p:sp>
    </p:spTree>
    <p:extLst>
      <p:ext uri="{BB962C8B-B14F-4D97-AF65-F5344CB8AC3E}">
        <p14:creationId xmlns:p14="http://schemas.microsoft.com/office/powerpoint/2010/main" val="39031261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07000"/>
              </a:lnSpc>
              <a:spcBef>
                <a:spcPts val="0"/>
              </a:spcBef>
              <a:spcAft>
                <a:spcPts val="0"/>
              </a:spcAft>
              <a:buNone/>
            </a:pPr>
            <a:r>
              <a:rPr lang="en-US" sz="1200" dirty="0">
                <a:effectLst/>
                <a:highlight>
                  <a:srgbClr val="FFFF00"/>
                </a:highlight>
                <a:latin typeface="Courier New" panose="02070309020205020404" pitchFamily="49" charset="0"/>
                <a:ea typeface="Courier New" panose="02070309020205020404" pitchFamily="49" charset="0"/>
                <a:cs typeface="Mangal" panose="02040503050203030202" pitchFamily="18" charset="0"/>
              </a:rPr>
              <a:t>Parent process - sorts array elements in ascending order </a:t>
            </a:r>
            <a:endParaRPr lang="en-US" sz="1200" dirty="0">
              <a:effectLst/>
              <a:latin typeface="Calibri" panose="020F0502020204030204" pitchFamily="34" charset="0"/>
              <a:ea typeface="Times New Roman" panose="02020603050405020304" pitchFamily="18" charset="0"/>
              <a:cs typeface="Mangal" panose="02040503050203030202" pitchFamily="18" charset="0"/>
            </a:endParaRPr>
          </a:p>
          <a:p>
            <a:pPr marL="0" marR="0" indent="0">
              <a:lnSpc>
                <a:spcPct val="107000"/>
              </a:lnSpc>
              <a:spcBef>
                <a:spcPts val="0"/>
              </a:spcBef>
              <a:spcAft>
                <a:spcPts val="0"/>
              </a:spcAft>
              <a:buNone/>
            </a:pPr>
            <a:r>
              <a:rPr lang="en-US" sz="1200" dirty="0">
                <a:effectLst/>
                <a:highlight>
                  <a:srgbClr val="FFFF00"/>
                </a:highlight>
                <a:latin typeface="Courier New" panose="02070309020205020404" pitchFamily="49" charset="0"/>
                <a:ea typeface="Courier New" panose="02070309020205020404" pitchFamily="49" charset="0"/>
                <a:cs typeface="Mangal" panose="02040503050203030202" pitchFamily="18" charset="0"/>
              </a:rPr>
              <a:t>		 - Count number of vowels in the given sentence</a:t>
            </a:r>
            <a:endParaRPr lang="en-US" sz="1200" dirty="0">
              <a:effectLst/>
              <a:latin typeface="Calibri" panose="020F0502020204030204" pitchFamily="34" charset="0"/>
              <a:ea typeface="Times New Roman" panose="02020603050405020304" pitchFamily="18" charset="0"/>
              <a:cs typeface="Mangal" panose="02040503050203030202" pitchFamily="18" charset="0"/>
            </a:endParaRPr>
          </a:p>
          <a:p>
            <a:pPr marL="0" marR="0" indent="0">
              <a:lnSpc>
                <a:spcPct val="107000"/>
              </a:lnSpc>
              <a:spcBef>
                <a:spcPts val="0"/>
              </a:spcBef>
              <a:spcAft>
                <a:spcPts val="0"/>
              </a:spcAft>
              <a:buNone/>
            </a:pPr>
            <a:r>
              <a:rPr lang="en-US" sz="1200" dirty="0">
                <a:effectLst/>
                <a:latin typeface="Courier New" panose="02070309020205020404" pitchFamily="49" charset="0"/>
                <a:ea typeface="Courier New" panose="02070309020205020404" pitchFamily="49" charset="0"/>
                <a:cs typeface="Mangal" panose="02040503050203030202" pitchFamily="18" charset="0"/>
              </a:rPr>
              <a:t> </a:t>
            </a:r>
            <a:endParaRPr lang="en-US" sz="1200" dirty="0">
              <a:effectLst/>
              <a:latin typeface="Calibri" panose="020F0502020204030204" pitchFamily="34" charset="0"/>
              <a:ea typeface="Times New Roman" panose="02020603050405020304" pitchFamily="18" charset="0"/>
              <a:cs typeface="Mangal" panose="02040503050203030202" pitchFamily="18" charset="0"/>
            </a:endParaRPr>
          </a:p>
          <a:p>
            <a:pPr marL="0" marR="0" indent="0">
              <a:lnSpc>
                <a:spcPct val="107000"/>
              </a:lnSpc>
              <a:spcBef>
                <a:spcPts val="0"/>
              </a:spcBef>
              <a:spcAft>
                <a:spcPts val="0"/>
              </a:spcAft>
              <a:buNone/>
            </a:pPr>
            <a:r>
              <a:rPr lang="en-US" sz="1200" dirty="0">
                <a:effectLst/>
                <a:highlight>
                  <a:srgbClr val="00FFFF"/>
                </a:highlight>
                <a:latin typeface="Courier New" panose="02070309020205020404" pitchFamily="49" charset="0"/>
                <a:ea typeface="Courier New" panose="02070309020205020404" pitchFamily="49" charset="0"/>
                <a:cs typeface="Mangal" panose="02040503050203030202" pitchFamily="18" charset="0"/>
              </a:rPr>
              <a:t>Child process - sorts array elements in descending order </a:t>
            </a:r>
            <a:endParaRPr lang="en-US" sz="1200" dirty="0">
              <a:effectLst/>
              <a:latin typeface="Calibri" panose="020F0502020204030204" pitchFamily="34" charset="0"/>
              <a:ea typeface="Times New Roman" panose="02020603050405020304" pitchFamily="18" charset="0"/>
              <a:cs typeface="Mangal" panose="02040503050203030202" pitchFamily="18" charset="0"/>
            </a:endParaRPr>
          </a:p>
          <a:p>
            <a:pPr marL="0" marR="0" indent="0">
              <a:lnSpc>
                <a:spcPct val="107000"/>
              </a:lnSpc>
              <a:spcBef>
                <a:spcPts val="0"/>
              </a:spcBef>
              <a:spcAft>
                <a:spcPts val="0"/>
              </a:spcAft>
              <a:buNone/>
            </a:pPr>
            <a:r>
              <a:rPr lang="en-US" sz="1200" dirty="0">
                <a:effectLst/>
                <a:highlight>
                  <a:srgbClr val="00FFFF"/>
                </a:highlight>
                <a:latin typeface="Courier New" panose="02070309020205020404" pitchFamily="49" charset="0"/>
                <a:ea typeface="Courier New" panose="02070309020205020404" pitchFamily="49" charset="0"/>
                <a:cs typeface="Mangal" panose="02040503050203030202" pitchFamily="18" charset="0"/>
              </a:rPr>
              <a:t>		 - Count number of words in the given sentence</a:t>
            </a:r>
            <a:endParaRPr lang="en-US" sz="1200" dirty="0">
              <a:effectLst/>
              <a:latin typeface="Calibri" panose="020F0502020204030204" pitchFamily="34" charset="0"/>
              <a:ea typeface="Times New Roman" panose="02020603050405020304" pitchFamily="18" charset="0"/>
              <a:cs typeface="Mangal" panose="02040503050203030202" pitchFamily="18"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49325" rtl="0" eaLnBrk="1" fontAlgn="base" latinLnBrk="0" hangingPunct="1">
              <a:lnSpc>
                <a:spcPct val="100000"/>
              </a:lnSpc>
              <a:spcBef>
                <a:spcPct val="0"/>
              </a:spcBef>
              <a:spcAft>
                <a:spcPct val="0"/>
              </a:spcAft>
              <a:buClrTx/>
              <a:buSzTx/>
              <a:buFontTx/>
              <a:buNone/>
              <a:tabLst/>
              <a:defRPr/>
            </a:pPr>
            <a:fld id="{8DF33077-7649-4A6C-92B6-F9CC00280D36}" type="slidenum">
              <a:rPr kumimoji="0" lang="en-US" sz="1300" b="0" i="0" u="none" strike="noStrike" kern="1200" cap="none" spc="0" normalizeH="0" baseline="0" noProof="0" smtClean="0">
                <a:ln>
                  <a:noFill/>
                </a:ln>
                <a:solidFill>
                  <a:srgbClr val="000000"/>
                </a:solidFill>
                <a:effectLst/>
                <a:uLnTx/>
                <a:uFillTx/>
                <a:latin typeface="Calibri" pitchFamily="34" charset="0"/>
                <a:ea typeface="+mn-ea"/>
                <a:cs typeface="+mn-cs"/>
              </a:rPr>
              <a:pPr marL="0" marR="0" lvl="0" indent="0" algn="r" defTabSz="949325" rtl="0" eaLnBrk="1" fontAlgn="base" latinLnBrk="0" hangingPunct="1">
                <a:lnSpc>
                  <a:spcPct val="100000"/>
                </a:lnSpc>
                <a:spcBef>
                  <a:spcPct val="0"/>
                </a:spcBef>
                <a:spcAft>
                  <a:spcPct val="0"/>
                </a:spcAft>
                <a:buClrTx/>
                <a:buSzTx/>
                <a:buFontTx/>
                <a:buNone/>
                <a:tabLst/>
                <a:defRPr/>
              </a:pPr>
              <a:t>46</a:t>
            </a:fld>
            <a:endParaRPr kumimoji="0" lang="en-US" sz="1300" b="0" i="0" u="none" strike="noStrike" kern="1200" cap="none" spc="0" normalizeH="0" baseline="0" noProof="0">
              <a:ln>
                <a:noFill/>
              </a:ln>
              <a:solidFill>
                <a:srgbClr val="000000"/>
              </a:solidFill>
              <a:effectLst/>
              <a:uLnTx/>
              <a:uFillTx/>
              <a:latin typeface="Calibri" pitchFamily="34" charset="0"/>
              <a:ea typeface="+mn-ea"/>
              <a:cs typeface="+mn-cs"/>
            </a:endParaRPr>
          </a:p>
        </p:txBody>
      </p:sp>
    </p:spTree>
    <p:extLst>
      <p:ext uri="{BB962C8B-B14F-4D97-AF65-F5344CB8AC3E}">
        <p14:creationId xmlns:p14="http://schemas.microsoft.com/office/powerpoint/2010/main" val="710163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solidFill>
                  <a:schemeClr val="hlink"/>
                </a:solidFill>
              </a:rPr>
              <a:t>Multithreading</a:t>
            </a:r>
            <a:r>
              <a:rPr lang="en-US" altLang="en-US" dirty="0"/>
              <a:t>: The OS supports multiple threads of execution within a single process</a:t>
            </a:r>
          </a:p>
          <a:p>
            <a:r>
              <a:rPr lang="en-US" altLang="en-US" dirty="0">
                <a:solidFill>
                  <a:schemeClr val="hlink"/>
                </a:solidFill>
              </a:rPr>
              <a:t>Single threading</a:t>
            </a:r>
            <a:r>
              <a:rPr lang="en-US" altLang="en-US" dirty="0"/>
              <a:t>: The OS does </a:t>
            </a:r>
            <a:r>
              <a:rPr lang="en-US" altLang="en-US" u="sng" dirty="0"/>
              <a:t>not</a:t>
            </a:r>
            <a:r>
              <a:rPr lang="en-US" altLang="en-US" dirty="0"/>
              <a:t> recognize the separate concept of thread</a:t>
            </a:r>
          </a:p>
          <a:p>
            <a:pPr lvl="1"/>
            <a:r>
              <a:rPr lang="en-US" altLang="en-US" dirty="0"/>
              <a:t>MS-DOS supports a single user process and a single thread</a:t>
            </a:r>
          </a:p>
          <a:p>
            <a:pPr lvl="1"/>
            <a:r>
              <a:rPr lang="en-US" altLang="en-US" dirty="0"/>
              <a:t>Traditional UNIX supports multiple user processes but only one thread per process</a:t>
            </a:r>
          </a:p>
          <a:p>
            <a:pPr lvl="1"/>
            <a:r>
              <a:rPr lang="en-US" altLang="en-US" dirty="0"/>
              <a:t>Current UNIX,</a:t>
            </a:r>
            <a:r>
              <a:rPr lang="en-US" altLang="en-US" baseline="0" dirty="0"/>
              <a:t> </a:t>
            </a:r>
            <a:r>
              <a:rPr lang="en-US" altLang="en-US" dirty="0"/>
              <a:t>Solaris and Windows support multiple threads</a:t>
            </a:r>
          </a:p>
          <a:p>
            <a:endParaRPr lang="en-US" dirty="0"/>
          </a:p>
        </p:txBody>
      </p:sp>
      <p:sp>
        <p:nvSpPr>
          <p:cNvPr id="4" name="Slide Number Placeholder 3"/>
          <p:cNvSpPr>
            <a:spLocks noGrp="1"/>
          </p:cNvSpPr>
          <p:nvPr>
            <p:ph type="sldNum" sz="quarter" idx="10"/>
          </p:nvPr>
        </p:nvSpPr>
        <p:spPr/>
        <p:txBody>
          <a:bodyPr/>
          <a:lstStyle/>
          <a:p>
            <a:pPr marL="0" marR="0" lvl="0" indent="0" algn="r" defTabSz="949325" rtl="0" eaLnBrk="1" fontAlgn="base" latinLnBrk="0" hangingPunct="1">
              <a:lnSpc>
                <a:spcPct val="100000"/>
              </a:lnSpc>
              <a:spcBef>
                <a:spcPct val="0"/>
              </a:spcBef>
              <a:spcAft>
                <a:spcPct val="0"/>
              </a:spcAft>
              <a:buClrTx/>
              <a:buSzTx/>
              <a:buFontTx/>
              <a:buNone/>
              <a:tabLst/>
              <a:defRPr/>
            </a:pPr>
            <a:fld id="{8DF33077-7649-4A6C-92B6-F9CC00280D36}" type="slidenum">
              <a:rPr kumimoji="0" lang="en-US" sz="1300" b="0" i="0" u="none" strike="noStrike" kern="1200" cap="none" spc="0" normalizeH="0" baseline="0" noProof="0" smtClean="0">
                <a:ln>
                  <a:noFill/>
                </a:ln>
                <a:solidFill>
                  <a:srgbClr val="000000"/>
                </a:solidFill>
                <a:effectLst/>
                <a:uLnTx/>
                <a:uFillTx/>
                <a:latin typeface="Calibri" pitchFamily="34" charset="0"/>
                <a:ea typeface="+mn-ea"/>
                <a:cs typeface="+mn-cs"/>
              </a:rPr>
              <a:pPr marL="0" marR="0" lvl="0" indent="0" algn="r" defTabSz="949325" rtl="0" eaLnBrk="1" fontAlgn="base" latinLnBrk="0" hangingPunct="1">
                <a:lnSpc>
                  <a:spcPct val="100000"/>
                </a:lnSpc>
                <a:spcBef>
                  <a:spcPct val="0"/>
                </a:spcBef>
                <a:spcAft>
                  <a:spcPct val="0"/>
                </a:spcAft>
                <a:buClrTx/>
                <a:buSzTx/>
                <a:buFontTx/>
                <a:buNone/>
                <a:tabLst/>
                <a:defRPr/>
              </a:pPr>
              <a:t>57</a:t>
            </a:fld>
            <a:endParaRPr kumimoji="0" lang="en-US" sz="1300" b="0" i="0" u="none" strike="noStrike" kern="1200" cap="none" spc="0" normalizeH="0" baseline="0" noProof="0">
              <a:ln>
                <a:noFill/>
              </a:ln>
              <a:solidFill>
                <a:srgbClr val="000000"/>
              </a:solidFill>
              <a:effectLst/>
              <a:uLnTx/>
              <a:uFillTx/>
              <a:latin typeface="Calibri" pitchFamily="34" charset="0"/>
              <a:ea typeface="+mn-ea"/>
              <a:cs typeface="+mn-cs"/>
            </a:endParaRPr>
          </a:p>
        </p:txBody>
      </p:sp>
    </p:spTree>
    <p:extLst>
      <p:ext uri="{BB962C8B-B14F-4D97-AF65-F5344CB8AC3E}">
        <p14:creationId xmlns:p14="http://schemas.microsoft.com/office/powerpoint/2010/main" val="13144173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49325" rtl="0" eaLnBrk="1" fontAlgn="base" latinLnBrk="0" hangingPunct="1">
              <a:lnSpc>
                <a:spcPct val="100000"/>
              </a:lnSpc>
              <a:spcBef>
                <a:spcPct val="0"/>
              </a:spcBef>
              <a:spcAft>
                <a:spcPct val="0"/>
              </a:spcAft>
              <a:buClrTx/>
              <a:buSzTx/>
              <a:buFontTx/>
              <a:buNone/>
              <a:tabLst/>
              <a:defRPr/>
            </a:pPr>
            <a:fld id="{8DF33077-7649-4A6C-92B6-F9CC00280D36}" type="slidenum">
              <a:rPr kumimoji="0" lang="en-US" sz="1300" b="0" i="0" u="none" strike="noStrike" kern="1200" cap="none" spc="0" normalizeH="0" baseline="0" noProof="0" smtClean="0">
                <a:ln>
                  <a:noFill/>
                </a:ln>
                <a:solidFill>
                  <a:srgbClr val="000000"/>
                </a:solidFill>
                <a:effectLst/>
                <a:uLnTx/>
                <a:uFillTx/>
                <a:latin typeface="Calibri" pitchFamily="34" charset="0"/>
                <a:ea typeface="+mn-ea"/>
                <a:cs typeface="+mn-cs"/>
              </a:rPr>
              <a:pPr marL="0" marR="0" lvl="0" indent="0" algn="r" defTabSz="949325" rtl="0" eaLnBrk="1" fontAlgn="base" latinLnBrk="0" hangingPunct="1">
                <a:lnSpc>
                  <a:spcPct val="100000"/>
                </a:lnSpc>
                <a:spcBef>
                  <a:spcPct val="0"/>
                </a:spcBef>
                <a:spcAft>
                  <a:spcPct val="0"/>
                </a:spcAft>
                <a:buClrTx/>
                <a:buSzTx/>
                <a:buFontTx/>
                <a:buNone/>
                <a:tabLst/>
                <a:defRPr/>
              </a:pPr>
              <a:t>58</a:t>
            </a:fld>
            <a:endParaRPr kumimoji="0" lang="en-US" sz="1300" b="0" i="0" u="none" strike="noStrike" kern="1200" cap="none" spc="0" normalizeH="0" baseline="0" noProof="0">
              <a:ln>
                <a:noFill/>
              </a:ln>
              <a:solidFill>
                <a:srgbClr val="000000"/>
              </a:solidFill>
              <a:effectLst/>
              <a:uLnTx/>
              <a:uFillTx/>
              <a:latin typeface="Calibri" pitchFamily="34" charset="0"/>
              <a:ea typeface="+mn-ea"/>
              <a:cs typeface="+mn-cs"/>
            </a:endParaRPr>
          </a:p>
        </p:txBody>
      </p:sp>
    </p:spTree>
    <p:extLst>
      <p:ext uri="{BB962C8B-B14F-4D97-AF65-F5344CB8AC3E}">
        <p14:creationId xmlns:p14="http://schemas.microsoft.com/office/powerpoint/2010/main" val="8750116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lvl1pPr>
              <a:defRPr sz="1200">
                <a:solidFill>
                  <a:schemeClr val="tx1"/>
                </a:solidFill>
                <a:latin typeface="Times New Roman" pitchFamily="18" charset="0"/>
              </a:defRPr>
            </a:lvl1pPr>
            <a:lvl2pPr marL="742950" indent="-285750">
              <a:defRPr sz="1200">
                <a:solidFill>
                  <a:schemeClr val="tx1"/>
                </a:solidFill>
                <a:latin typeface="Times New Roman" pitchFamily="18" charset="0"/>
              </a:defRPr>
            </a:lvl2pPr>
            <a:lvl3pPr marL="1143000" indent="-228600">
              <a:defRPr sz="1200">
                <a:solidFill>
                  <a:schemeClr val="tx1"/>
                </a:solidFill>
                <a:latin typeface="Times New Roman" pitchFamily="18" charset="0"/>
              </a:defRPr>
            </a:lvl3pPr>
            <a:lvl4pPr marL="1600200" indent="-228600">
              <a:defRPr sz="1200">
                <a:solidFill>
                  <a:schemeClr val="tx1"/>
                </a:solidFill>
                <a:latin typeface="Times New Roman" pitchFamily="18" charset="0"/>
              </a:defRPr>
            </a:lvl4pPr>
            <a:lvl5pPr marL="2057400" indent="-228600">
              <a:defRPr sz="1200">
                <a:solidFill>
                  <a:schemeClr val="tx1"/>
                </a:solidFill>
                <a:latin typeface="Times New Roman" pitchFamily="18" charset="0"/>
              </a:defRPr>
            </a:lvl5pPr>
            <a:lvl6pPr marL="2514600" indent="-228600" eaLnBrk="0" fontAlgn="base" hangingPunct="0">
              <a:spcBef>
                <a:spcPct val="0"/>
              </a:spcBef>
              <a:spcAft>
                <a:spcPct val="0"/>
              </a:spcAft>
              <a:defRPr sz="1200">
                <a:solidFill>
                  <a:schemeClr val="tx1"/>
                </a:solidFill>
                <a:latin typeface="Times New Roman" pitchFamily="18" charset="0"/>
              </a:defRPr>
            </a:lvl6pPr>
            <a:lvl7pPr marL="2971800" indent="-228600" eaLnBrk="0" fontAlgn="base" hangingPunct="0">
              <a:spcBef>
                <a:spcPct val="0"/>
              </a:spcBef>
              <a:spcAft>
                <a:spcPct val="0"/>
              </a:spcAft>
              <a:defRPr sz="1200">
                <a:solidFill>
                  <a:schemeClr val="tx1"/>
                </a:solidFill>
                <a:latin typeface="Times New Roman" pitchFamily="18" charset="0"/>
              </a:defRPr>
            </a:lvl7pPr>
            <a:lvl8pPr marL="3429000" indent="-228600" eaLnBrk="0" fontAlgn="base" hangingPunct="0">
              <a:spcBef>
                <a:spcPct val="0"/>
              </a:spcBef>
              <a:spcAft>
                <a:spcPct val="0"/>
              </a:spcAft>
              <a:defRPr sz="1200">
                <a:solidFill>
                  <a:schemeClr val="tx1"/>
                </a:solidFill>
                <a:latin typeface="Times New Roman" pitchFamily="18" charset="0"/>
              </a:defRPr>
            </a:lvl8pPr>
            <a:lvl9pPr marL="3886200" indent="-228600" eaLnBrk="0" fontAlgn="base" hangingPunct="0">
              <a:spcBef>
                <a:spcPct val="0"/>
              </a:spcBef>
              <a:spcAft>
                <a:spcPct val="0"/>
              </a:spcAft>
              <a:defRPr sz="1200">
                <a:solidFill>
                  <a:schemeClr val="tx1"/>
                </a:solidFill>
                <a:latin typeface="Times New Roman" pitchFamily="18" charset="0"/>
              </a:defRPr>
            </a:lvl9pPr>
          </a:lstStyle>
          <a:p>
            <a:pPr marL="0" marR="0" lvl="0" indent="0" algn="r" defTabSz="949325" rtl="0" eaLnBrk="1" fontAlgn="base" latinLnBrk="0" hangingPunct="1">
              <a:lnSpc>
                <a:spcPct val="100000"/>
              </a:lnSpc>
              <a:spcBef>
                <a:spcPct val="0"/>
              </a:spcBef>
              <a:spcAft>
                <a:spcPct val="0"/>
              </a:spcAft>
              <a:buClrTx/>
              <a:buSzTx/>
              <a:buFontTx/>
              <a:buNone/>
              <a:tabLst/>
              <a:defRPr/>
            </a:pPr>
            <a:fld id="{515F47AB-FAD3-42F4-9B8A-BFAD0B6BB5CA}" type="slidenum">
              <a:rPr kumimoji="0" lang="en-US" altLang="en-US" sz="1200" b="0" i="0" u="none" strike="noStrike" kern="1200" cap="none" spc="0" normalizeH="0" baseline="0" noProof="0">
                <a:ln>
                  <a:noFill/>
                </a:ln>
                <a:solidFill>
                  <a:srgbClr val="000000"/>
                </a:solidFill>
                <a:effectLst/>
                <a:uLnTx/>
                <a:uFillTx/>
                <a:latin typeface="Times New Roman" pitchFamily="18" charset="0"/>
                <a:ea typeface="+mn-ea"/>
                <a:cs typeface="+mn-cs"/>
              </a:rPr>
              <a:pPr marL="0" marR="0" lvl="0" indent="0" algn="r" defTabSz="949325" rtl="0" eaLnBrk="1" fontAlgn="base" latinLnBrk="0" hangingPunct="1">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46083" name="Rectangle 2"/>
          <p:cNvSpPr>
            <a:spLocks noGrp="1" noRot="1" noChangeAspect="1" noChangeArrowheads="1" noTextEdit="1"/>
          </p:cNvSpPr>
          <p:nvPr>
            <p:ph type="sldImg"/>
          </p:nvPr>
        </p:nvSpPr>
        <p:spPr>
          <a:ln cap="flat"/>
        </p:spPr>
      </p:sp>
      <p:sp>
        <p:nvSpPr>
          <p:cNvPr id="46084" name="Rectangle 3"/>
          <p:cNvSpPr>
            <a:spLocks noGrp="1" noChangeArrowheads="1"/>
          </p:cNvSpPr>
          <p:nvPr>
            <p:ph type="body" idx="1"/>
          </p:nvPr>
        </p:nvSpPr>
        <p:spPr>
          <a:noFill/>
        </p:spPr>
        <p:txBody>
          <a:bodyPr/>
          <a:lstStyle/>
          <a:p>
            <a:r>
              <a:rPr lang="en-US" sz="1200" kern="1200" dirty="0">
                <a:solidFill>
                  <a:schemeClr val="tx1"/>
                </a:solidFill>
                <a:effectLst/>
                <a:latin typeface="Calibri" pitchFamily="34" charset="0"/>
                <a:ea typeface="+mn-ea"/>
                <a:cs typeface="Arial" charset="0"/>
              </a:rPr>
              <a:t>Advantages:–Scheduler can decide to give more time to a process having large number of threads than process having small number of threads.–Kernel-level threads are especially good for applications that frequently block.•</a:t>
            </a:r>
          </a:p>
          <a:p>
            <a:endParaRPr lang="en-US" sz="1200" kern="1200" dirty="0">
              <a:solidFill>
                <a:schemeClr val="tx1"/>
              </a:solidFill>
              <a:effectLst/>
              <a:latin typeface="Calibri" pitchFamily="34" charset="0"/>
              <a:ea typeface="+mn-ea"/>
              <a:cs typeface="Arial" charset="0"/>
            </a:endParaRPr>
          </a:p>
          <a:p>
            <a:r>
              <a:rPr lang="en-US" sz="1200" kern="1200" dirty="0">
                <a:solidFill>
                  <a:schemeClr val="tx1"/>
                </a:solidFill>
                <a:effectLst/>
                <a:latin typeface="Calibri" pitchFamily="34" charset="0"/>
                <a:ea typeface="+mn-ea"/>
                <a:cs typeface="Arial" charset="0"/>
              </a:rPr>
              <a:t>Disadvantages:–The kernel-level threads are slow (they involve kernel invocations.) –</a:t>
            </a:r>
          </a:p>
          <a:p>
            <a:r>
              <a:rPr lang="en-US" sz="1200" kern="1200" dirty="0">
                <a:solidFill>
                  <a:schemeClr val="tx1"/>
                </a:solidFill>
                <a:effectLst/>
                <a:latin typeface="Calibri" pitchFamily="34" charset="0"/>
                <a:ea typeface="+mn-ea"/>
                <a:cs typeface="Arial" charset="0"/>
              </a:rPr>
              <a:t>Overheads in the kernel. (Since kernel must manage and schedule threads as well as processes. </a:t>
            </a:r>
            <a:endParaRPr lang="en-US"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solidFill>
            <a:srgbClr val="FFFFFF"/>
          </a:solidFill>
          <a:ln/>
        </p:spPr>
      </p:sp>
      <p:sp>
        <p:nvSpPr>
          <p:cNvPr id="92163"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lvl1pPr>
              <a:defRPr sz="1200">
                <a:solidFill>
                  <a:schemeClr val="tx1"/>
                </a:solidFill>
                <a:latin typeface="Times New Roman" pitchFamily="18" charset="0"/>
              </a:defRPr>
            </a:lvl1pPr>
            <a:lvl2pPr marL="742950" indent="-285750">
              <a:defRPr sz="1200">
                <a:solidFill>
                  <a:schemeClr val="tx1"/>
                </a:solidFill>
                <a:latin typeface="Times New Roman" pitchFamily="18" charset="0"/>
              </a:defRPr>
            </a:lvl2pPr>
            <a:lvl3pPr marL="1143000" indent="-228600">
              <a:defRPr sz="1200">
                <a:solidFill>
                  <a:schemeClr val="tx1"/>
                </a:solidFill>
                <a:latin typeface="Times New Roman" pitchFamily="18" charset="0"/>
              </a:defRPr>
            </a:lvl3pPr>
            <a:lvl4pPr marL="1600200" indent="-228600">
              <a:defRPr sz="1200">
                <a:solidFill>
                  <a:schemeClr val="tx1"/>
                </a:solidFill>
                <a:latin typeface="Times New Roman" pitchFamily="18" charset="0"/>
              </a:defRPr>
            </a:lvl4pPr>
            <a:lvl5pPr marL="2057400" indent="-228600">
              <a:defRPr sz="1200">
                <a:solidFill>
                  <a:schemeClr val="tx1"/>
                </a:solidFill>
                <a:latin typeface="Times New Roman" pitchFamily="18" charset="0"/>
              </a:defRPr>
            </a:lvl5pPr>
            <a:lvl6pPr marL="2514600" indent="-228600" eaLnBrk="0" fontAlgn="base" hangingPunct="0">
              <a:spcBef>
                <a:spcPct val="0"/>
              </a:spcBef>
              <a:spcAft>
                <a:spcPct val="0"/>
              </a:spcAft>
              <a:defRPr sz="1200">
                <a:solidFill>
                  <a:schemeClr val="tx1"/>
                </a:solidFill>
                <a:latin typeface="Times New Roman" pitchFamily="18" charset="0"/>
              </a:defRPr>
            </a:lvl6pPr>
            <a:lvl7pPr marL="2971800" indent="-228600" eaLnBrk="0" fontAlgn="base" hangingPunct="0">
              <a:spcBef>
                <a:spcPct val="0"/>
              </a:spcBef>
              <a:spcAft>
                <a:spcPct val="0"/>
              </a:spcAft>
              <a:defRPr sz="1200">
                <a:solidFill>
                  <a:schemeClr val="tx1"/>
                </a:solidFill>
                <a:latin typeface="Times New Roman" pitchFamily="18" charset="0"/>
              </a:defRPr>
            </a:lvl7pPr>
            <a:lvl8pPr marL="3429000" indent="-228600" eaLnBrk="0" fontAlgn="base" hangingPunct="0">
              <a:spcBef>
                <a:spcPct val="0"/>
              </a:spcBef>
              <a:spcAft>
                <a:spcPct val="0"/>
              </a:spcAft>
              <a:defRPr sz="1200">
                <a:solidFill>
                  <a:schemeClr val="tx1"/>
                </a:solidFill>
                <a:latin typeface="Times New Roman" pitchFamily="18" charset="0"/>
              </a:defRPr>
            </a:lvl8pPr>
            <a:lvl9pPr marL="3886200" indent="-228600" eaLnBrk="0" fontAlgn="base" hangingPunct="0">
              <a:spcBef>
                <a:spcPct val="0"/>
              </a:spcBef>
              <a:spcAft>
                <a:spcPct val="0"/>
              </a:spcAft>
              <a:defRPr sz="1200">
                <a:solidFill>
                  <a:schemeClr val="tx1"/>
                </a:solidFill>
                <a:latin typeface="Times New Roman" pitchFamily="18" charset="0"/>
              </a:defRPr>
            </a:lvl9pPr>
          </a:lstStyle>
          <a:p>
            <a:pPr marL="0" marR="0" lvl="0" indent="0" algn="r" defTabSz="949325" rtl="0" eaLnBrk="1" fontAlgn="base" latinLnBrk="0" hangingPunct="1">
              <a:lnSpc>
                <a:spcPct val="100000"/>
              </a:lnSpc>
              <a:spcBef>
                <a:spcPct val="0"/>
              </a:spcBef>
              <a:spcAft>
                <a:spcPct val="0"/>
              </a:spcAft>
              <a:buClrTx/>
              <a:buSzTx/>
              <a:buFontTx/>
              <a:buNone/>
              <a:tabLst/>
              <a:defRPr/>
            </a:pPr>
            <a:fld id="{515F47AB-FAD3-42F4-9B8A-BFAD0B6BB5CA}" type="slidenum">
              <a:rPr kumimoji="0" lang="en-US" altLang="en-US" sz="1200" b="0" i="0" u="none" strike="noStrike" kern="1200" cap="none" spc="0" normalizeH="0" baseline="0" noProof="0">
                <a:ln>
                  <a:noFill/>
                </a:ln>
                <a:solidFill>
                  <a:srgbClr val="000000"/>
                </a:solidFill>
                <a:effectLst/>
                <a:uLnTx/>
                <a:uFillTx/>
                <a:latin typeface="Times New Roman" pitchFamily="18" charset="0"/>
                <a:ea typeface="+mn-ea"/>
                <a:cs typeface="+mn-cs"/>
              </a:rPr>
              <a:pPr marL="0" marR="0" lvl="0" indent="0" algn="r" defTabSz="949325" rtl="0" eaLnBrk="1" fontAlgn="base" latinLnBrk="0" hangingPunct="1">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46083" name="Rectangle 2"/>
          <p:cNvSpPr>
            <a:spLocks noGrp="1" noRot="1" noChangeAspect="1" noChangeArrowheads="1" noTextEdit="1"/>
          </p:cNvSpPr>
          <p:nvPr>
            <p:ph type="sldImg"/>
          </p:nvPr>
        </p:nvSpPr>
        <p:spPr>
          <a:ln cap="flat"/>
        </p:spPr>
      </p:sp>
      <p:sp>
        <p:nvSpPr>
          <p:cNvPr id="46084" name="Rectangle 3"/>
          <p:cNvSpPr>
            <a:spLocks noGrp="1" noChangeArrowheads="1"/>
          </p:cNvSpPr>
          <p:nvPr>
            <p:ph type="body" idx="1"/>
          </p:nvPr>
        </p:nvSpPr>
        <p:spPr>
          <a:noFill/>
        </p:spPr>
        <p:txBody>
          <a:bodyPr/>
          <a:lstStyle/>
          <a:p>
            <a:r>
              <a:rPr lang="en-US" sz="1200" b="0" i="0" u="none" strike="noStrike" kern="1200" baseline="0" dirty="0">
                <a:solidFill>
                  <a:schemeClr val="tx1"/>
                </a:solidFill>
                <a:latin typeface="Calibri" pitchFamily="34" charset="0"/>
                <a:ea typeface="+mn-ea"/>
                <a:cs typeface="Arial" charset="0"/>
              </a:rPr>
              <a:t>Many-to-One Model :</a:t>
            </a:r>
          </a:p>
          <a:p>
            <a:r>
              <a:rPr lang="en-US" sz="1200" b="0" i="0" u="none" strike="noStrike" kern="1200" baseline="0" dirty="0">
                <a:solidFill>
                  <a:schemeClr val="tx1"/>
                </a:solidFill>
                <a:latin typeface="Calibri" pitchFamily="34" charset="0"/>
                <a:ea typeface="+mn-ea"/>
                <a:cs typeface="Arial" charset="0"/>
              </a:rPr>
              <a:t>Implementation of the many-to-one model (many user level thread to one kernel level thread) allow the application to create any number of threads that can execute concurrently. In this implementation, all threads activity is restricted to user space.</a:t>
            </a:r>
          </a:p>
          <a:p>
            <a:r>
              <a:rPr lang="en-US" sz="1200" b="0" i="0" u="none" strike="noStrike" kern="1200" baseline="0" dirty="0">
                <a:solidFill>
                  <a:schemeClr val="tx1"/>
                </a:solidFill>
                <a:latin typeface="Calibri" pitchFamily="34" charset="0"/>
                <a:ea typeface="+mn-ea"/>
                <a:cs typeface="Arial" charset="0"/>
              </a:rPr>
              <a:t>Additionally only one thread can access the kernel at a time, so only one schedulable entity is known to the </a:t>
            </a:r>
            <a:r>
              <a:rPr lang="en-US" sz="1200" b="0" i="0" u="none" strike="noStrike" kern="1200" baseline="0" dirty="0" err="1">
                <a:solidFill>
                  <a:schemeClr val="tx1"/>
                </a:solidFill>
                <a:latin typeface="Calibri" pitchFamily="34" charset="0"/>
                <a:ea typeface="+mn-ea"/>
                <a:cs typeface="Arial" charset="0"/>
              </a:rPr>
              <a:t>os</a:t>
            </a:r>
            <a:r>
              <a:rPr lang="en-US" sz="1200" b="0" i="0" u="none" strike="noStrike" kern="1200" baseline="0" dirty="0">
                <a:solidFill>
                  <a:schemeClr val="tx1"/>
                </a:solidFill>
                <a:latin typeface="Calibri" pitchFamily="34" charset="0"/>
                <a:ea typeface="+mn-ea"/>
                <a:cs typeface="Arial" charset="0"/>
              </a:rPr>
              <a:t>.</a:t>
            </a:r>
          </a:p>
          <a:p>
            <a:endParaRPr lang="en-US" altLang="en-US" sz="1200" b="0" i="0" u="none" strike="noStrike" kern="1200" baseline="0" dirty="0">
              <a:solidFill>
                <a:schemeClr val="tx1"/>
              </a:solidFill>
              <a:latin typeface="Calibri" pitchFamily="34" charset="0"/>
              <a:ea typeface="+mn-ea"/>
              <a:cs typeface="Arial" charset="0"/>
            </a:endParaRPr>
          </a:p>
          <a:p>
            <a:r>
              <a:rPr lang="en-US" sz="1200" b="0" i="0" u="none" strike="noStrike" kern="1200" baseline="0" dirty="0">
                <a:solidFill>
                  <a:schemeClr val="tx1"/>
                </a:solidFill>
                <a:latin typeface="Calibri" pitchFamily="34" charset="0"/>
                <a:ea typeface="+mn-ea"/>
                <a:cs typeface="Arial" charset="0"/>
              </a:rPr>
              <a:t>One-to-One Model :</a:t>
            </a:r>
          </a:p>
          <a:p>
            <a:r>
              <a:rPr lang="en-US" sz="1200" b="0" i="0" u="none" strike="noStrike" kern="1200" baseline="0" dirty="0">
                <a:solidFill>
                  <a:schemeClr val="tx1"/>
                </a:solidFill>
                <a:latin typeface="Calibri" pitchFamily="34" charset="0"/>
                <a:ea typeface="+mn-ea"/>
                <a:cs typeface="Arial" charset="0"/>
              </a:rPr>
              <a:t>The one-to-one model (one user level thread to one kernel level thread) is among the earliest implementations of true multithreading. In this implementation, each ULT created by the application is known to the </a:t>
            </a:r>
            <a:r>
              <a:rPr lang="en-US" sz="1200" b="0" i="0" u="none" strike="noStrike" kern="1200" baseline="0" dirty="0" err="1">
                <a:solidFill>
                  <a:schemeClr val="tx1"/>
                </a:solidFill>
                <a:latin typeface="Calibri" pitchFamily="34" charset="0"/>
                <a:ea typeface="+mn-ea"/>
                <a:cs typeface="Arial" charset="0"/>
              </a:rPr>
              <a:t>kernel,and</a:t>
            </a:r>
            <a:r>
              <a:rPr lang="en-US" sz="1200" b="0" i="0" u="none" strike="noStrike" kern="1200" baseline="0" dirty="0">
                <a:solidFill>
                  <a:schemeClr val="tx1"/>
                </a:solidFill>
                <a:latin typeface="Calibri" pitchFamily="34" charset="0"/>
                <a:ea typeface="+mn-ea"/>
                <a:cs typeface="Arial" charset="0"/>
              </a:rPr>
              <a:t> all threads can access the</a:t>
            </a:r>
          </a:p>
          <a:p>
            <a:r>
              <a:rPr lang="en-US" sz="1200" b="0" i="0" u="none" strike="noStrike" kern="1200" baseline="0" dirty="0">
                <a:solidFill>
                  <a:schemeClr val="tx1"/>
                </a:solidFill>
                <a:latin typeface="Calibri" pitchFamily="34" charset="0"/>
                <a:ea typeface="+mn-ea"/>
                <a:cs typeface="Arial" charset="0"/>
              </a:rPr>
              <a:t>kernel at the same time.</a:t>
            </a:r>
          </a:p>
          <a:p>
            <a:endParaRPr lang="en-US" altLang="en-US" sz="1200" b="0" i="0" u="none" strike="noStrike" kern="1200" baseline="0" dirty="0">
              <a:solidFill>
                <a:schemeClr val="tx1"/>
              </a:solidFill>
              <a:latin typeface="Calibri" pitchFamily="34" charset="0"/>
              <a:ea typeface="+mn-ea"/>
              <a:cs typeface="Arial" charset="0"/>
            </a:endParaRPr>
          </a:p>
          <a:p>
            <a:r>
              <a:rPr lang="en-US" sz="1200" b="0" i="0" u="none" strike="noStrike" kern="1200" baseline="0" dirty="0">
                <a:solidFill>
                  <a:schemeClr val="tx1"/>
                </a:solidFill>
                <a:latin typeface="Calibri" pitchFamily="34" charset="0"/>
                <a:ea typeface="+mn-ea"/>
                <a:cs typeface="Arial" charset="0"/>
              </a:rPr>
              <a:t>Many-to-Many Model :</a:t>
            </a:r>
          </a:p>
          <a:p>
            <a:r>
              <a:rPr lang="en-US" sz="1200" b="0" i="0" u="none" strike="noStrike" kern="1200" baseline="0" dirty="0">
                <a:solidFill>
                  <a:schemeClr val="tx1"/>
                </a:solidFill>
                <a:latin typeface="Calibri" pitchFamily="34" charset="0"/>
                <a:ea typeface="+mn-ea"/>
                <a:cs typeface="Arial" charset="0"/>
              </a:rPr>
              <a:t>The many-to-many model (many user level thread to many kernel level thread) avoids many of the limitations of the one-to-one model, while extending multithreading capabilities even further. The </a:t>
            </a:r>
            <a:r>
              <a:rPr lang="en-US" sz="1200" b="0" i="0" u="none" strike="noStrike" kern="1200" baseline="0" dirty="0" err="1">
                <a:solidFill>
                  <a:schemeClr val="tx1"/>
                </a:solidFill>
                <a:latin typeface="Calibri" pitchFamily="34" charset="0"/>
                <a:ea typeface="+mn-ea"/>
                <a:cs typeface="Arial" charset="0"/>
              </a:rPr>
              <a:t>manyto</a:t>
            </a:r>
            <a:r>
              <a:rPr lang="en-US" sz="1200" b="0" i="0" u="none" strike="noStrike" kern="1200" baseline="0" dirty="0">
                <a:solidFill>
                  <a:schemeClr val="tx1"/>
                </a:solidFill>
                <a:latin typeface="Calibri" pitchFamily="34" charset="0"/>
                <a:ea typeface="+mn-ea"/>
                <a:cs typeface="Arial" charset="0"/>
              </a:rPr>
              <a:t>-many model also called two-level model, minimize programing effort while reducing the cost and weight of each thread.</a:t>
            </a:r>
            <a:endParaRPr lang="en-US" altLang="en-US" sz="1200" b="0" i="0" u="none" strike="noStrike" kern="1200" baseline="0" dirty="0">
              <a:solidFill>
                <a:schemeClr val="tx1"/>
              </a:solidFill>
              <a:latin typeface="Calibri" pitchFamily="34" charset="0"/>
              <a:ea typeface="+mn-ea"/>
              <a:cs typeface="Arial" charset="0"/>
            </a:endParaRPr>
          </a:p>
          <a:p>
            <a:endParaRPr lang="en-US"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lvl1pPr>
              <a:defRPr sz="1200">
                <a:solidFill>
                  <a:schemeClr val="tx1"/>
                </a:solidFill>
                <a:latin typeface="Times New Roman" pitchFamily="18" charset="0"/>
              </a:defRPr>
            </a:lvl1pPr>
            <a:lvl2pPr marL="742950" indent="-285750">
              <a:defRPr sz="1200">
                <a:solidFill>
                  <a:schemeClr val="tx1"/>
                </a:solidFill>
                <a:latin typeface="Times New Roman" pitchFamily="18" charset="0"/>
              </a:defRPr>
            </a:lvl2pPr>
            <a:lvl3pPr marL="1143000" indent="-228600">
              <a:defRPr sz="1200">
                <a:solidFill>
                  <a:schemeClr val="tx1"/>
                </a:solidFill>
                <a:latin typeface="Times New Roman" pitchFamily="18" charset="0"/>
              </a:defRPr>
            </a:lvl3pPr>
            <a:lvl4pPr marL="1600200" indent="-228600">
              <a:defRPr sz="1200">
                <a:solidFill>
                  <a:schemeClr val="tx1"/>
                </a:solidFill>
                <a:latin typeface="Times New Roman" pitchFamily="18" charset="0"/>
              </a:defRPr>
            </a:lvl4pPr>
            <a:lvl5pPr marL="2057400" indent="-228600">
              <a:defRPr sz="1200">
                <a:solidFill>
                  <a:schemeClr val="tx1"/>
                </a:solidFill>
                <a:latin typeface="Times New Roman" pitchFamily="18" charset="0"/>
              </a:defRPr>
            </a:lvl5pPr>
            <a:lvl6pPr marL="2514600" indent="-228600" eaLnBrk="0" fontAlgn="base" hangingPunct="0">
              <a:spcBef>
                <a:spcPct val="0"/>
              </a:spcBef>
              <a:spcAft>
                <a:spcPct val="0"/>
              </a:spcAft>
              <a:defRPr sz="1200">
                <a:solidFill>
                  <a:schemeClr val="tx1"/>
                </a:solidFill>
                <a:latin typeface="Times New Roman" pitchFamily="18" charset="0"/>
              </a:defRPr>
            </a:lvl6pPr>
            <a:lvl7pPr marL="2971800" indent="-228600" eaLnBrk="0" fontAlgn="base" hangingPunct="0">
              <a:spcBef>
                <a:spcPct val="0"/>
              </a:spcBef>
              <a:spcAft>
                <a:spcPct val="0"/>
              </a:spcAft>
              <a:defRPr sz="1200">
                <a:solidFill>
                  <a:schemeClr val="tx1"/>
                </a:solidFill>
                <a:latin typeface="Times New Roman" pitchFamily="18" charset="0"/>
              </a:defRPr>
            </a:lvl7pPr>
            <a:lvl8pPr marL="3429000" indent="-228600" eaLnBrk="0" fontAlgn="base" hangingPunct="0">
              <a:spcBef>
                <a:spcPct val="0"/>
              </a:spcBef>
              <a:spcAft>
                <a:spcPct val="0"/>
              </a:spcAft>
              <a:defRPr sz="1200">
                <a:solidFill>
                  <a:schemeClr val="tx1"/>
                </a:solidFill>
                <a:latin typeface="Times New Roman" pitchFamily="18" charset="0"/>
              </a:defRPr>
            </a:lvl8pPr>
            <a:lvl9pPr marL="3886200" indent="-228600" eaLnBrk="0" fontAlgn="base" hangingPunct="0">
              <a:spcBef>
                <a:spcPct val="0"/>
              </a:spcBef>
              <a:spcAft>
                <a:spcPct val="0"/>
              </a:spcAft>
              <a:defRPr sz="1200">
                <a:solidFill>
                  <a:schemeClr val="tx1"/>
                </a:solidFill>
                <a:latin typeface="Times New Roman" pitchFamily="18" charset="0"/>
              </a:defRPr>
            </a:lvl9pPr>
          </a:lstStyle>
          <a:p>
            <a:pPr marL="0" marR="0" lvl="0" indent="0" algn="r" defTabSz="949325" rtl="0" eaLnBrk="1" fontAlgn="base" latinLnBrk="0" hangingPunct="1">
              <a:lnSpc>
                <a:spcPct val="100000"/>
              </a:lnSpc>
              <a:spcBef>
                <a:spcPct val="0"/>
              </a:spcBef>
              <a:spcAft>
                <a:spcPct val="0"/>
              </a:spcAft>
              <a:buClrTx/>
              <a:buSzTx/>
              <a:buFontTx/>
              <a:buNone/>
              <a:tabLst/>
              <a:defRPr/>
            </a:pPr>
            <a:fld id="{515F47AB-FAD3-42F4-9B8A-BFAD0B6BB5CA}" type="slidenum">
              <a:rPr kumimoji="0" lang="en-US" altLang="en-US" sz="1200" b="0" i="0" u="none" strike="noStrike" kern="1200" cap="none" spc="0" normalizeH="0" baseline="0" noProof="0">
                <a:ln>
                  <a:noFill/>
                </a:ln>
                <a:solidFill>
                  <a:srgbClr val="000000"/>
                </a:solidFill>
                <a:effectLst/>
                <a:uLnTx/>
                <a:uFillTx/>
                <a:latin typeface="Times New Roman" pitchFamily="18" charset="0"/>
                <a:ea typeface="+mn-ea"/>
                <a:cs typeface="+mn-cs"/>
              </a:rPr>
              <a:pPr marL="0" marR="0" lvl="0" indent="0" algn="r" defTabSz="949325" rtl="0" eaLnBrk="1" fontAlgn="base" latinLnBrk="0" hangingPunct="1">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46083" name="Rectangle 2"/>
          <p:cNvSpPr>
            <a:spLocks noGrp="1" noRot="1" noChangeAspect="1" noChangeArrowheads="1" noTextEdit="1"/>
          </p:cNvSpPr>
          <p:nvPr>
            <p:ph type="sldImg"/>
          </p:nvPr>
        </p:nvSpPr>
        <p:spPr>
          <a:ln cap="flat"/>
        </p:spPr>
      </p:sp>
      <p:sp>
        <p:nvSpPr>
          <p:cNvPr id="46084" name="Rectangle 3"/>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969DDF-9AEA-4AC1-8F50-E6FAE348A0EB}" type="slidenum">
              <a:rPr lang="en-US" smtClean="0"/>
              <a:t>69</a:t>
            </a:fld>
            <a:endParaRPr lang="en-US"/>
          </a:p>
        </p:txBody>
      </p:sp>
    </p:spTree>
    <p:extLst>
      <p:ext uri="{BB962C8B-B14F-4D97-AF65-F5344CB8AC3E}">
        <p14:creationId xmlns:p14="http://schemas.microsoft.com/office/powerpoint/2010/main" val="35896764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969DDF-9AEA-4AC1-8F50-E6FAE348A0EB}" type="slidenum">
              <a:rPr lang="en-US" smtClean="0"/>
              <a:t>70</a:t>
            </a:fld>
            <a:endParaRPr lang="en-US"/>
          </a:p>
        </p:txBody>
      </p:sp>
    </p:spTree>
    <p:extLst>
      <p:ext uri="{BB962C8B-B14F-4D97-AF65-F5344CB8AC3E}">
        <p14:creationId xmlns:p14="http://schemas.microsoft.com/office/powerpoint/2010/main" val="6326709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altLang="en-US" sz="1200" b="1" dirty="0"/>
              <a:t>Medium-term scheduling </a:t>
            </a:r>
            <a:r>
              <a:rPr lang="en-NZ" altLang="en-US" sz="1200" dirty="0"/>
              <a:t>is a part of the swapping function.</a:t>
            </a:r>
            <a:endParaRPr lang="en-NZ" altLang="zh-TW" sz="1200" dirty="0">
              <a:ea typeface="新細明體" pitchFamily="18" charset="-120"/>
            </a:endParaRPr>
          </a:p>
          <a:p>
            <a:r>
              <a:rPr lang="en-NZ" altLang="en-US" sz="1200" b="1" dirty="0"/>
              <a:t>Short-term scheduling </a:t>
            </a:r>
          </a:p>
          <a:p>
            <a:r>
              <a:rPr lang="en-NZ" altLang="en-US" sz="1200" b="1" dirty="0"/>
              <a:t>- </a:t>
            </a:r>
            <a:r>
              <a:rPr lang="en-NZ" altLang="en-US" sz="1200" dirty="0"/>
              <a:t>is the actual decision of which ready process to execute next.</a:t>
            </a:r>
          </a:p>
          <a:p>
            <a:pPr>
              <a:lnSpc>
                <a:spcPct val="110000"/>
              </a:lnSpc>
            </a:pPr>
            <a:r>
              <a:rPr lang="en-US" altLang="zh-TW" dirty="0">
                <a:latin typeface="Arial" charset="0"/>
                <a:ea typeface="新細明體" pitchFamily="18" charset="-120"/>
              </a:rPr>
              <a:t>- Executes most frequently to decide which process to execute next</a:t>
            </a:r>
            <a:endParaRPr lang="en-US" b="0" dirty="0"/>
          </a:p>
          <a:p>
            <a:endParaRPr lang="en-US" dirty="0"/>
          </a:p>
        </p:txBody>
      </p:sp>
      <p:sp>
        <p:nvSpPr>
          <p:cNvPr id="4" name="Slide Number Placeholder 3"/>
          <p:cNvSpPr>
            <a:spLocks noGrp="1"/>
          </p:cNvSpPr>
          <p:nvPr>
            <p:ph type="sldNum" sz="quarter" idx="5"/>
          </p:nvPr>
        </p:nvSpPr>
        <p:spPr/>
        <p:txBody>
          <a:bodyPr/>
          <a:lstStyle/>
          <a:p>
            <a:fld id="{DA969DDF-9AEA-4AC1-8F50-E6FAE348A0EB}" type="slidenum">
              <a:rPr lang="en-US" smtClean="0"/>
              <a:t>72</a:t>
            </a:fld>
            <a:endParaRPr lang="en-US"/>
          </a:p>
        </p:txBody>
      </p:sp>
    </p:spTree>
    <p:extLst>
      <p:ext uri="{BB962C8B-B14F-4D97-AF65-F5344CB8AC3E}">
        <p14:creationId xmlns:p14="http://schemas.microsoft.com/office/powerpoint/2010/main" val="165419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969DDF-9AEA-4AC1-8F50-E6FAE348A0EB}" type="slidenum">
              <a:rPr lang="en-US" smtClean="0"/>
              <a:t>79</a:t>
            </a:fld>
            <a:endParaRPr lang="en-US"/>
          </a:p>
        </p:txBody>
      </p:sp>
    </p:spTree>
    <p:extLst>
      <p:ext uri="{BB962C8B-B14F-4D97-AF65-F5344CB8AC3E}">
        <p14:creationId xmlns:p14="http://schemas.microsoft.com/office/powerpoint/2010/main" val="5901531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969DDF-9AEA-4AC1-8F50-E6FAE348A0EB}" type="slidenum">
              <a:rPr lang="en-US" smtClean="0"/>
              <a:t>80</a:t>
            </a:fld>
            <a:endParaRPr lang="en-US"/>
          </a:p>
        </p:txBody>
      </p:sp>
    </p:spTree>
    <p:extLst>
      <p:ext uri="{BB962C8B-B14F-4D97-AF65-F5344CB8AC3E}">
        <p14:creationId xmlns:p14="http://schemas.microsoft.com/office/powerpoint/2010/main" val="27387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969DDF-9AEA-4AC1-8F50-E6FAE348A0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63690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969DDF-9AEA-4AC1-8F50-E6FAE348A0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98119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969DDF-9AEA-4AC1-8F50-E6FAE348A0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8199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solidFill>
            <a:srgbClr val="FFFFFF"/>
          </a:solidFill>
          <a:ln/>
        </p:spPr>
      </p:sp>
      <p:sp>
        <p:nvSpPr>
          <p:cNvPr id="93187"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969DDF-9AEA-4AC1-8F50-E6FAE348A0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186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dirty="0"/>
              <a:t>- </a:t>
            </a:r>
            <a:r>
              <a:rPr lang="en-US" altLang="en-US" dirty="0" err="1"/>
              <a:t>Nonpreemptive</a:t>
            </a:r>
            <a:r>
              <a:rPr lang="en-US" altLang="en-US" dirty="0"/>
              <a:t> policy in which the process with the shortest expected processing time is selected next</a:t>
            </a:r>
          </a:p>
          <a:p>
            <a:pPr eaLnBrk="1" hangingPunct="1"/>
            <a:r>
              <a:rPr lang="en-US" altLang="en-US" dirty="0"/>
              <a:t>- A short process will jump to the head of the queue</a:t>
            </a:r>
          </a:p>
          <a:p>
            <a:pPr eaLnBrk="1" hangingPunct="1"/>
            <a:r>
              <a:rPr lang="en-US" altLang="en-US" dirty="0"/>
              <a:t>- Possibility of starvation for longer processes</a:t>
            </a:r>
          </a:p>
          <a:p>
            <a:pPr eaLnBrk="1" hangingPunct="1"/>
            <a:r>
              <a:rPr lang="en-US" altLang="en-US" dirty="0"/>
              <a:t>- One difficulty is the need to know, or at least estimate, the required processing time of each process</a:t>
            </a:r>
          </a:p>
          <a:p>
            <a:pPr eaLnBrk="1" hangingPunct="1"/>
            <a:r>
              <a:rPr lang="en-US" altLang="en-US" dirty="0"/>
              <a:t>- If the programmer’s estimate is substantially under the actual running time, the system may abort the job</a:t>
            </a:r>
          </a:p>
          <a:p>
            <a:endParaRPr lang="en-US" dirty="0"/>
          </a:p>
        </p:txBody>
      </p:sp>
      <p:sp>
        <p:nvSpPr>
          <p:cNvPr id="4" name="Slide Number Placeholder 3"/>
          <p:cNvSpPr>
            <a:spLocks noGrp="1"/>
          </p:cNvSpPr>
          <p:nvPr>
            <p:ph type="sldNum" sz="quarter" idx="10"/>
          </p:nvPr>
        </p:nvSpPr>
        <p:spPr/>
        <p:txBody>
          <a:bodyPr/>
          <a:lstStyle/>
          <a:p>
            <a:pPr>
              <a:defRPr/>
            </a:pPr>
            <a:fld id="{8DF33077-7649-4A6C-92B6-F9CC00280D36}" type="slidenum">
              <a:rPr lang="en-US" smtClean="0"/>
              <a:pPr>
                <a:defRPr/>
              </a:pPr>
              <a:t>87</a:t>
            </a:fld>
            <a:endParaRPr lang="en-US"/>
          </a:p>
        </p:txBody>
      </p:sp>
    </p:spTree>
    <p:extLst>
      <p:ext uri="{BB962C8B-B14F-4D97-AF65-F5344CB8AC3E}">
        <p14:creationId xmlns:p14="http://schemas.microsoft.com/office/powerpoint/2010/main" val="19390854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Gantt chart illustrates a process schedule.</a:t>
            </a:r>
          </a:p>
        </p:txBody>
      </p:sp>
      <p:sp>
        <p:nvSpPr>
          <p:cNvPr id="4" name="Slide Number Placeholder 3"/>
          <p:cNvSpPr>
            <a:spLocks noGrp="1"/>
          </p:cNvSpPr>
          <p:nvPr>
            <p:ph type="sldNum" sz="quarter" idx="10"/>
          </p:nvPr>
        </p:nvSpPr>
        <p:spPr/>
        <p:txBody>
          <a:bodyPr/>
          <a:lstStyle/>
          <a:p>
            <a:pPr>
              <a:defRPr/>
            </a:pPr>
            <a:fld id="{8DF33077-7649-4A6C-92B6-F9CC00280D36}" type="slidenum">
              <a:rPr lang="en-US" smtClean="0"/>
              <a:pPr>
                <a:defRPr/>
              </a:pPr>
              <a:t>88</a:t>
            </a:fld>
            <a:endParaRPr lang="en-US"/>
          </a:p>
        </p:txBody>
      </p:sp>
    </p:spTree>
    <p:extLst>
      <p:ext uri="{BB962C8B-B14F-4D97-AF65-F5344CB8AC3E}">
        <p14:creationId xmlns:p14="http://schemas.microsoft.com/office/powerpoint/2010/main" val="20053280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en-US" dirty="0"/>
              <a:t>- Risk of starvation of longer processes</a:t>
            </a:r>
          </a:p>
          <a:p>
            <a:pPr eaLnBrk="1" hangingPunct="1"/>
            <a:r>
              <a:rPr lang="en-US" altLang="en-US" dirty="0"/>
              <a:t>- Still depends on having accurate service time estimates.</a:t>
            </a:r>
          </a:p>
          <a:p>
            <a:pPr marL="164901" indent="-164901">
              <a:buFontTx/>
              <a:buChar char="-"/>
            </a:pPr>
            <a:endParaRPr lang="en-US" altLang="en-US" dirty="0"/>
          </a:p>
          <a:p>
            <a:endParaRPr lang="en-US" dirty="0"/>
          </a:p>
        </p:txBody>
      </p:sp>
      <p:sp>
        <p:nvSpPr>
          <p:cNvPr id="4" name="Slide Number Placeholder 3"/>
          <p:cNvSpPr>
            <a:spLocks noGrp="1"/>
          </p:cNvSpPr>
          <p:nvPr>
            <p:ph type="sldNum" sz="quarter" idx="10"/>
          </p:nvPr>
        </p:nvSpPr>
        <p:spPr/>
        <p:txBody>
          <a:bodyPr/>
          <a:lstStyle/>
          <a:p>
            <a:pPr>
              <a:defRPr/>
            </a:pPr>
            <a:fld id="{8DF33077-7649-4A6C-92B6-F9CC00280D36}" type="slidenum">
              <a:rPr lang="en-US" smtClean="0"/>
              <a:pPr>
                <a:defRPr/>
              </a:pPr>
              <a:t>91</a:t>
            </a:fld>
            <a:endParaRPr lang="en-US"/>
          </a:p>
        </p:txBody>
      </p:sp>
    </p:spTree>
    <p:extLst>
      <p:ext uri="{BB962C8B-B14F-4D97-AF65-F5344CB8AC3E}">
        <p14:creationId xmlns:p14="http://schemas.microsoft.com/office/powerpoint/2010/main" val="22778614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altLang="en-US" dirty="0"/>
              <a:t>Particularly effective in a general-purpose time-sharing system or transaction processing system</a:t>
            </a:r>
          </a:p>
          <a:p>
            <a:r>
              <a:rPr lang="en-US" altLang="en-US" dirty="0"/>
              <a:t>-  A straightforward way to reduce the penalty that short jobs suffer with FCFS is to use preemption based on a clock. The simplest such policy is round</a:t>
            </a:r>
          </a:p>
          <a:p>
            <a:r>
              <a:rPr lang="en-US" altLang="en-US" dirty="0"/>
              <a:t>robin. </a:t>
            </a:r>
          </a:p>
          <a:p>
            <a:r>
              <a:rPr lang="en-US" altLang="en-US" dirty="0"/>
              <a:t> - A clock interrupt is generated at periodic intervals. When the interrupt occurs, the currently running process is placed in the ready queue, and the next</a:t>
            </a:r>
          </a:p>
          <a:p>
            <a:r>
              <a:rPr lang="en-US" altLang="en-US" dirty="0"/>
              <a:t>ready job is selected on a FCFS basis. </a:t>
            </a:r>
          </a:p>
          <a:p>
            <a:pPr marL="171450" indent="-171450">
              <a:buFontTx/>
              <a:buChar char="-"/>
            </a:pPr>
            <a:r>
              <a:rPr lang="en-US" altLang="en-US" dirty="0"/>
              <a:t>With round robin, the principal design issue is the length of the time quantum,  or slice, to be used. If the quantum is very short, then short processes will move through the system relatively quickly. On the other hand, there is processing overhead involved in handling the clock interrupt and performing the scheduling and dispatching function. Thus, very short time quanta should be avoided.</a:t>
            </a:r>
          </a:p>
          <a:p>
            <a:pPr marL="0" indent="0">
              <a:buFontTx/>
              <a:buNone/>
            </a:pPr>
            <a:endParaRPr lang="en-US" altLang="en-US" dirty="0"/>
          </a:p>
          <a:p>
            <a:r>
              <a:rPr lang="en-US" altLang="en-US" b="1" dirty="0"/>
              <a:t>Drawback</a:t>
            </a:r>
            <a:r>
              <a:rPr lang="en-US" altLang="en-US" dirty="0"/>
              <a:t> </a:t>
            </a:r>
          </a:p>
          <a:p>
            <a:pPr marL="171450" indent="-171450">
              <a:buFontTx/>
              <a:buChar char="-"/>
            </a:pPr>
            <a:r>
              <a:rPr lang="en-US" altLang="en-US" dirty="0"/>
              <a:t>Its relative treatment of processor-bound and I/O-bound processes. </a:t>
            </a:r>
          </a:p>
          <a:p>
            <a:pPr marL="171450" indent="-171450">
              <a:buFontTx/>
              <a:buChar char="-"/>
            </a:pPr>
            <a:r>
              <a:rPr lang="en-US" altLang="en-US" dirty="0"/>
              <a:t>Generally, an I/O-bound process has a shorter processor burst than a processor-bound process. </a:t>
            </a:r>
          </a:p>
          <a:p>
            <a:pPr marL="171450" indent="-171450">
              <a:buFontTx/>
              <a:buChar char="-"/>
            </a:pPr>
            <a:r>
              <a:rPr lang="en-US" altLang="en-US" dirty="0"/>
              <a:t>If there is a mix of processor-bound and I/O-bound processes, then the following will happen: </a:t>
            </a:r>
          </a:p>
          <a:p>
            <a:pPr marL="628650" lvl="1" indent="-171450">
              <a:buFontTx/>
              <a:buChar char="-"/>
            </a:pPr>
            <a:r>
              <a:rPr lang="en-US" altLang="en-US" dirty="0"/>
              <a:t>An I/O-bound process uses a processor for a short period and then is blocked for I/O; it waits for the I/O operation to complete and then joins the ready queue. </a:t>
            </a:r>
          </a:p>
          <a:p>
            <a:pPr marL="628650" lvl="1" indent="-171450">
              <a:buFontTx/>
              <a:buChar char="-"/>
            </a:pPr>
            <a:r>
              <a:rPr lang="en-US" altLang="en-US" dirty="0"/>
              <a:t>A processor-bound process generally uses a complete time quantum while executing and immediately returns to the ready queue. </a:t>
            </a:r>
          </a:p>
          <a:p>
            <a:pPr marL="628650" lvl="1" indent="-171450">
              <a:buFontTx/>
              <a:buChar char="-"/>
            </a:pPr>
            <a:r>
              <a:rPr lang="en-US" altLang="en-US" dirty="0"/>
              <a:t>Thus, processor-bound processes tend to receive an unfair portion of processor time, which results in poor performance for I/O-bound processes, inefficient use of I/O devices, and an increase in the variance of response time.</a:t>
            </a:r>
          </a:p>
          <a:p>
            <a:pPr marL="0" indent="0">
              <a:buFontTx/>
              <a:buNone/>
            </a:pPr>
            <a:endParaRPr lang="en-US" altLang="en-US" dirty="0"/>
          </a:p>
          <a:p>
            <a:endParaRPr lang="en-US" alt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49325" rtl="0" eaLnBrk="1" fontAlgn="base" latinLnBrk="0" hangingPunct="1">
              <a:lnSpc>
                <a:spcPct val="100000"/>
              </a:lnSpc>
              <a:spcBef>
                <a:spcPct val="0"/>
              </a:spcBef>
              <a:spcAft>
                <a:spcPct val="0"/>
              </a:spcAft>
              <a:buClrTx/>
              <a:buSzTx/>
              <a:buFontTx/>
              <a:buNone/>
              <a:tabLst/>
              <a:defRPr/>
            </a:pPr>
            <a:fld id="{8DF33077-7649-4A6C-92B6-F9CC00280D36}" type="slidenum">
              <a:rPr kumimoji="0" lang="en-US" sz="1300" b="0" i="0" u="none" strike="noStrike" kern="1200" cap="none" spc="0" normalizeH="0" baseline="0" noProof="0" smtClean="0">
                <a:ln>
                  <a:noFill/>
                </a:ln>
                <a:solidFill>
                  <a:srgbClr val="000000"/>
                </a:solidFill>
                <a:effectLst/>
                <a:uLnTx/>
                <a:uFillTx/>
                <a:latin typeface="Calibri" pitchFamily="34" charset="0"/>
                <a:ea typeface="+mn-ea"/>
                <a:cs typeface="+mn-cs"/>
              </a:rPr>
              <a:pPr marL="0" marR="0" lvl="0" indent="0" algn="r" defTabSz="949325" rtl="0" eaLnBrk="1" fontAlgn="base" latinLnBrk="0" hangingPunct="1">
                <a:lnSpc>
                  <a:spcPct val="100000"/>
                </a:lnSpc>
                <a:spcBef>
                  <a:spcPct val="0"/>
                </a:spcBef>
                <a:spcAft>
                  <a:spcPct val="0"/>
                </a:spcAft>
                <a:buClrTx/>
                <a:buSzTx/>
                <a:buFontTx/>
                <a:buNone/>
                <a:tabLst/>
                <a:defRPr/>
              </a:pPr>
              <a:t>95</a:t>
            </a:fld>
            <a:endParaRPr kumimoji="0" lang="en-US" sz="1300" b="0" i="0" u="none" strike="noStrike" kern="1200" cap="none" spc="0" normalizeH="0" baseline="0" noProof="0">
              <a:ln>
                <a:noFill/>
              </a:ln>
              <a:solidFill>
                <a:srgbClr val="000000"/>
              </a:solidFill>
              <a:effectLst/>
              <a:uLnTx/>
              <a:uFillTx/>
              <a:latin typeface="Calibri" pitchFamily="34" charset="0"/>
              <a:ea typeface="+mn-ea"/>
              <a:cs typeface="+mn-cs"/>
            </a:endParaRPr>
          </a:p>
        </p:txBody>
      </p:sp>
    </p:spTree>
    <p:extLst>
      <p:ext uri="{BB962C8B-B14F-4D97-AF65-F5344CB8AC3E}">
        <p14:creationId xmlns:p14="http://schemas.microsoft.com/office/powerpoint/2010/main" val="39099999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altLang="en-US" dirty="0"/>
              <a:t>Particularly effective in a general-purpose time-sharing system or transaction processing system</a:t>
            </a:r>
          </a:p>
          <a:p>
            <a:r>
              <a:rPr lang="en-US" altLang="en-US" dirty="0"/>
              <a:t>-  A straightforward way to reduce the penalty that short jobs suffer with FCFS is to use preemption based on a clock. The simplest such policy is round</a:t>
            </a:r>
          </a:p>
          <a:p>
            <a:r>
              <a:rPr lang="en-US" altLang="en-US" dirty="0"/>
              <a:t>robin. </a:t>
            </a:r>
          </a:p>
          <a:p>
            <a:r>
              <a:rPr lang="en-US" altLang="en-US" dirty="0"/>
              <a:t> - A clock interrupt is generated at periodic intervals. When the interrupt occurs, the currently running process is placed in the ready queue, and the next</a:t>
            </a:r>
          </a:p>
          <a:p>
            <a:r>
              <a:rPr lang="en-US" altLang="en-US" dirty="0"/>
              <a:t>ready job is selected on a FCFS basis. </a:t>
            </a:r>
          </a:p>
          <a:p>
            <a:pPr marL="171450" indent="-171450">
              <a:buFontTx/>
              <a:buChar char="-"/>
            </a:pPr>
            <a:r>
              <a:rPr lang="en-US" altLang="en-US" dirty="0"/>
              <a:t>With round robin, the principal design issue is the length of the time quantum,  or slice, to be used. If the quantum is very short, then short processes will move through the system relatively quickly. On the other hand, there is processing overhead involved in handling the clock interrupt and performing the scheduling and dispatching function. Thus, very short time quanta should be avoided.</a:t>
            </a:r>
          </a:p>
          <a:p>
            <a:pPr marL="0" indent="0">
              <a:buFontTx/>
              <a:buNone/>
            </a:pPr>
            <a:endParaRPr lang="en-US" altLang="en-US" dirty="0"/>
          </a:p>
          <a:p>
            <a:r>
              <a:rPr lang="en-US" altLang="en-US" b="1" dirty="0"/>
              <a:t>Drawback</a:t>
            </a:r>
            <a:r>
              <a:rPr lang="en-US" altLang="en-US" dirty="0"/>
              <a:t> </a:t>
            </a:r>
          </a:p>
          <a:p>
            <a:pPr marL="171450" indent="-171450">
              <a:buFontTx/>
              <a:buChar char="-"/>
            </a:pPr>
            <a:r>
              <a:rPr lang="en-US" altLang="en-US" dirty="0"/>
              <a:t>Its relative treatment of processor-bound and I/O-bound processes. </a:t>
            </a:r>
          </a:p>
          <a:p>
            <a:pPr marL="171450" indent="-171450">
              <a:buFontTx/>
              <a:buChar char="-"/>
            </a:pPr>
            <a:r>
              <a:rPr lang="en-US" altLang="en-US" dirty="0"/>
              <a:t>Generally, an I/O-bound process has a shorter processor burst than a processor-bound process. </a:t>
            </a:r>
          </a:p>
          <a:p>
            <a:pPr marL="171450" indent="-171450">
              <a:buFontTx/>
              <a:buChar char="-"/>
            </a:pPr>
            <a:r>
              <a:rPr lang="en-US" altLang="en-US" dirty="0"/>
              <a:t>If there is a mix of processor-bound and I/O-bound processes, then the following will happen: </a:t>
            </a:r>
          </a:p>
          <a:p>
            <a:pPr marL="628650" lvl="1" indent="-171450">
              <a:buFontTx/>
              <a:buChar char="-"/>
            </a:pPr>
            <a:r>
              <a:rPr lang="en-US" altLang="en-US" dirty="0"/>
              <a:t>An I/O-bound process uses a processor for a short period and then is blocked for I/O; it waits for the I/O operation to complete and then joins the ready queue. </a:t>
            </a:r>
          </a:p>
          <a:p>
            <a:pPr marL="628650" lvl="1" indent="-171450">
              <a:buFontTx/>
              <a:buChar char="-"/>
            </a:pPr>
            <a:r>
              <a:rPr lang="en-US" altLang="en-US" dirty="0"/>
              <a:t>A processor-bound process generally uses a complete time quantum while executing and immediately returns to the ready queue. </a:t>
            </a:r>
          </a:p>
          <a:p>
            <a:pPr marL="628650" lvl="1" indent="-171450">
              <a:buFontTx/>
              <a:buChar char="-"/>
            </a:pPr>
            <a:r>
              <a:rPr lang="en-US" altLang="en-US" dirty="0"/>
              <a:t>Thus, processor-bound processes tend to receive an unfair portion of processor time, which results in poor performance for I/O-bound processes, inefficient use of I/O devices, and an increase in the variance of response time.</a:t>
            </a:r>
          </a:p>
          <a:p>
            <a:pPr marL="0" indent="0">
              <a:buFontTx/>
              <a:buNone/>
            </a:pPr>
            <a:endParaRPr lang="en-US" altLang="en-US" dirty="0"/>
          </a:p>
          <a:p>
            <a:endParaRPr lang="en-US" alt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49325" rtl="0" eaLnBrk="1" fontAlgn="base" latinLnBrk="0" hangingPunct="1">
              <a:lnSpc>
                <a:spcPct val="100000"/>
              </a:lnSpc>
              <a:spcBef>
                <a:spcPct val="0"/>
              </a:spcBef>
              <a:spcAft>
                <a:spcPct val="0"/>
              </a:spcAft>
              <a:buClrTx/>
              <a:buSzTx/>
              <a:buFontTx/>
              <a:buNone/>
              <a:tabLst/>
              <a:defRPr/>
            </a:pPr>
            <a:fld id="{8DF33077-7649-4A6C-92B6-F9CC00280D36}" type="slidenum">
              <a:rPr kumimoji="0" lang="en-US" sz="1300" b="0" i="0" u="none" strike="noStrike" kern="1200" cap="none" spc="0" normalizeH="0" baseline="0" noProof="0" smtClean="0">
                <a:ln>
                  <a:noFill/>
                </a:ln>
                <a:solidFill>
                  <a:srgbClr val="000000"/>
                </a:solidFill>
                <a:effectLst/>
                <a:uLnTx/>
                <a:uFillTx/>
                <a:latin typeface="Calibri" pitchFamily="34" charset="0"/>
                <a:ea typeface="+mn-ea"/>
                <a:cs typeface="+mn-cs"/>
              </a:rPr>
              <a:pPr marL="0" marR="0" lvl="0" indent="0" algn="r" defTabSz="949325" rtl="0" eaLnBrk="1" fontAlgn="base" latinLnBrk="0" hangingPunct="1">
                <a:lnSpc>
                  <a:spcPct val="100000"/>
                </a:lnSpc>
                <a:spcBef>
                  <a:spcPct val="0"/>
                </a:spcBef>
                <a:spcAft>
                  <a:spcPct val="0"/>
                </a:spcAft>
                <a:buClrTx/>
                <a:buSzTx/>
                <a:buFontTx/>
                <a:buNone/>
                <a:tabLst/>
                <a:defRPr/>
              </a:pPr>
              <a:t>96</a:t>
            </a:fld>
            <a:endParaRPr kumimoji="0" lang="en-US" sz="1300" b="0" i="0" u="none" strike="noStrike" kern="1200" cap="none" spc="0" normalizeH="0" baseline="0" noProof="0">
              <a:ln>
                <a:noFill/>
              </a:ln>
              <a:solidFill>
                <a:srgbClr val="000000"/>
              </a:solidFill>
              <a:effectLst/>
              <a:uLnTx/>
              <a:uFillTx/>
              <a:latin typeface="Calibri" pitchFamily="34" charset="0"/>
              <a:ea typeface="+mn-ea"/>
              <a:cs typeface="+mn-cs"/>
            </a:endParaRPr>
          </a:p>
        </p:txBody>
      </p:sp>
    </p:spTree>
    <p:extLst>
      <p:ext uri="{BB962C8B-B14F-4D97-AF65-F5344CB8AC3E}">
        <p14:creationId xmlns:p14="http://schemas.microsoft.com/office/powerpoint/2010/main" val="31594288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49325" rtl="0" eaLnBrk="1" fontAlgn="base" latinLnBrk="0" hangingPunct="1">
              <a:lnSpc>
                <a:spcPct val="100000"/>
              </a:lnSpc>
              <a:spcBef>
                <a:spcPct val="0"/>
              </a:spcBef>
              <a:spcAft>
                <a:spcPct val="0"/>
              </a:spcAft>
              <a:buClrTx/>
              <a:buSzTx/>
              <a:buFontTx/>
              <a:buNone/>
              <a:tabLst/>
              <a:defRPr/>
            </a:pPr>
            <a:fld id="{8DF33077-7649-4A6C-92B6-F9CC00280D36}" type="slidenum">
              <a:rPr kumimoji="0" lang="en-US" sz="1300" b="0" i="0" u="none" strike="noStrike" kern="1200" cap="none" spc="0" normalizeH="0" baseline="0" noProof="0" smtClean="0">
                <a:ln>
                  <a:noFill/>
                </a:ln>
                <a:solidFill>
                  <a:srgbClr val="000000"/>
                </a:solidFill>
                <a:effectLst/>
                <a:uLnTx/>
                <a:uFillTx/>
                <a:latin typeface="Calibri" pitchFamily="34" charset="0"/>
                <a:ea typeface="+mn-ea"/>
                <a:cs typeface="+mn-cs"/>
              </a:rPr>
              <a:pPr marL="0" marR="0" lvl="0" indent="0" algn="r" defTabSz="949325" rtl="0" eaLnBrk="1" fontAlgn="base" latinLnBrk="0" hangingPunct="1">
                <a:lnSpc>
                  <a:spcPct val="100000"/>
                </a:lnSpc>
                <a:spcBef>
                  <a:spcPct val="0"/>
                </a:spcBef>
                <a:spcAft>
                  <a:spcPct val="0"/>
                </a:spcAft>
                <a:buClrTx/>
                <a:buSzTx/>
                <a:buFontTx/>
                <a:buNone/>
                <a:tabLst/>
                <a:defRPr/>
              </a:pPr>
              <a:t>97</a:t>
            </a:fld>
            <a:endParaRPr kumimoji="0" lang="en-US" sz="1300" b="0" i="0" u="none" strike="noStrike" kern="1200" cap="none" spc="0" normalizeH="0" baseline="0" noProof="0">
              <a:ln>
                <a:noFill/>
              </a:ln>
              <a:solidFill>
                <a:srgbClr val="000000"/>
              </a:solidFill>
              <a:effectLst/>
              <a:uLnTx/>
              <a:uFillTx/>
              <a:latin typeface="Calibri" pitchFamily="34" charset="0"/>
              <a:ea typeface="+mn-ea"/>
              <a:cs typeface="+mn-cs"/>
            </a:endParaRPr>
          </a:p>
        </p:txBody>
      </p:sp>
    </p:spTree>
    <p:extLst>
      <p:ext uri="{BB962C8B-B14F-4D97-AF65-F5344CB8AC3E}">
        <p14:creationId xmlns:p14="http://schemas.microsoft.com/office/powerpoint/2010/main" val="2749252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altLang="en-US" dirty="0"/>
              <a:t>Particularly effective in a general-purpose time-sharing system or transaction processing system</a:t>
            </a:r>
          </a:p>
          <a:p>
            <a:r>
              <a:rPr lang="en-US" altLang="en-US" dirty="0"/>
              <a:t>-  A straightforward way to reduce the penalty that short jobs suffer with FCFS is to use preemption based on a clock. The simplest such policy is round</a:t>
            </a:r>
          </a:p>
          <a:p>
            <a:r>
              <a:rPr lang="en-US" altLang="en-US" dirty="0"/>
              <a:t>robin. </a:t>
            </a:r>
          </a:p>
          <a:p>
            <a:r>
              <a:rPr lang="en-US" altLang="en-US" dirty="0"/>
              <a:t> - A clock interrupt is generated at periodic intervals. When the interrupt occurs, the currently running process is placed in the ready queue, and the next</a:t>
            </a:r>
          </a:p>
          <a:p>
            <a:r>
              <a:rPr lang="en-US" altLang="en-US" dirty="0"/>
              <a:t>ready job is selected on a FCFS basis. </a:t>
            </a:r>
          </a:p>
          <a:p>
            <a:pPr marL="171450" indent="-171450">
              <a:buFontTx/>
              <a:buChar char="-"/>
            </a:pPr>
            <a:r>
              <a:rPr lang="en-US" altLang="en-US" dirty="0"/>
              <a:t>With round robin, the principal design issue is the length of the time quantum,  or slice, to be used. If the quantum is very short, then short processes will move through the system relatively quickly. On the other hand, there is processing overhead involved in handling the clock interrupt and performing the scheduling and dispatching function. Thus, very short time quanta should be avoided.</a:t>
            </a:r>
          </a:p>
          <a:p>
            <a:pPr marL="0" indent="0">
              <a:buFontTx/>
              <a:buNone/>
            </a:pPr>
            <a:endParaRPr lang="en-US" altLang="en-US" dirty="0"/>
          </a:p>
          <a:p>
            <a:r>
              <a:rPr lang="en-US" altLang="en-US" b="1" dirty="0"/>
              <a:t>Drawback</a:t>
            </a:r>
            <a:r>
              <a:rPr lang="en-US" altLang="en-US" dirty="0"/>
              <a:t> </a:t>
            </a:r>
          </a:p>
          <a:p>
            <a:pPr marL="171450" indent="-171450">
              <a:buFontTx/>
              <a:buChar char="-"/>
            </a:pPr>
            <a:r>
              <a:rPr lang="en-US" altLang="en-US" dirty="0"/>
              <a:t>Its relative treatment of processor-bound and I/O-bound processes. </a:t>
            </a:r>
          </a:p>
          <a:p>
            <a:pPr marL="171450" indent="-171450">
              <a:buFontTx/>
              <a:buChar char="-"/>
            </a:pPr>
            <a:r>
              <a:rPr lang="en-US" altLang="en-US" dirty="0"/>
              <a:t>Generally, an I/O-bound process has a shorter processor burst than a processor-bound process. </a:t>
            </a:r>
          </a:p>
          <a:p>
            <a:pPr marL="171450" indent="-171450">
              <a:buFontTx/>
              <a:buChar char="-"/>
            </a:pPr>
            <a:r>
              <a:rPr lang="en-US" altLang="en-US" dirty="0"/>
              <a:t>If there is a mix of processor-bound and I/O-bound processes, then the following will happen: </a:t>
            </a:r>
          </a:p>
          <a:p>
            <a:pPr marL="628650" lvl="1" indent="-171450">
              <a:buFontTx/>
              <a:buChar char="-"/>
            </a:pPr>
            <a:r>
              <a:rPr lang="en-US" altLang="en-US" dirty="0"/>
              <a:t>An I/O-bound process uses a processor for a short period and then is blocked for I/O; it waits for the I/O operation to complete and then joins the ready queue. </a:t>
            </a:r>
          </a:p>
          <a:p>
            <a:pPr marL="628650" lvl="1" indent="-171450">
              <a:buFontTx/>
              <a:buChar char="-"/>
            </a:pPr>
            <a:r>
              <a:rPr lang="en-US" altLang="en-US" dirty="0"/>
              <a:t>A processor-bound process generally uses a complete time quantum while executing and immediately returns to the ready queue. </a:t>
            </a:r>
          </a:p>
          <a:p>
            <a:pPr marL="628650" lvl="1" indent="-171450">
              <a:buFontTx/>
              <a:buChar char="-"/>
            </a:pPr>
            <a:r>
              <a:rPr lang="en-US" altLang="en-US" dirty="0"/>
              <a:t>Thus, processor-bound processes tend to receive an unfair portion of processor time, which results in poor performance for I/O-bound processes, inefficient use of I/O devices, and an increase in the variance of response time.</a:t>
            </a:r>
          </a:p>
          <a:p>
            <a:pPr marL="0" indent="0">
              <a:buFontTx/>
              <a:buNone/>
            </a:pPr>
            <a:endParaRPr lang="en-US" altLang="en-US" dirty="0"/>
          </a:p>
          <a:p>
            <a:endParaRPr lang="en-US" alt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49325" rtl="0" eaLnBrk="1" fontAlgn="base" latinLnBrk="0" hangingPunct="1">
              <a:lnSpc>
                <a:spcPct val="100000"/>
              </a:lnSpc>
              <a:spcBef>
                <a:spcPct val="0"/>
              </a:spcBef>
              <a:spcAft>
                <a:spcPct val="0"/>
              </a:spcAft>
              <a:buClrTx/>
              <a:buSzTx/>
              <a:buFontTx/>
              <a:buNone/>
              <a:tabLst/>
              <a:defRPr/>
            </a:pPr>
            <a:fld id="{8DF33077-7649-4A6C-92B6-F9CC00280D36}" type="slidenum">
              <a:rPr kumimoji="0" lang="en-US" sz="1300" b="0" i="0" u="none" strike="noStrike" kern="1200" cap="none" spc="0" normalizeH="0" baseline="0" noProof="0" smtClean="0">
                <a:ln>
                  <a:noFill/>
                </a:ln>
                <a:solidFill>
                  <a:srgbClr val="000000"/>
                </a:solidFill>
                <a:effectLst/>
                <a:uLnTx/>
                <a:uFillTx/>
                <a:latin typeface="Calibri" pitchFamily="34" charset="0"/>
                <a:ea typeface="+mn-ea"/>
                <a:cs typeface="+mn-cs"/>
              </a:rPr>
              <a:pPr marL="0" marR="0" lvl="0" indent="0" algn="r" defTabSz="949325" rtl="0" eaLnBrk="1" fontAlgn="base" latinLnBrk="0" hangingPunct="1">
                <a:lnSpc>
                  <a:spcPct val="100000"/>
                </a:lnSpc>
                <a:spcBef>
                  <a:spcPct val="0"/>
                </a:spcBef>
                <a:spcAft>
                  <a:spcPct val="0"/>
                </a:spcAft>
                <a:buClrTx/>
                <a:buSzTx/>
                <a:buFontTx/>
                <a:buNone/>
                <a:tabLst/>
                <a:defRPr/>
              </a:pPr>
              <a:t>98</a:t>
            </a:fld>
            <a:endParaRPr kumimoji="0" lang="en-US" sz="1300" b="0" i="0" u="none" strike="noStrike" kern="1200" cap="none" spc="0" normalizeH="0" baseline="0" noProof="0">
              <a:ln>
                <a:noFill/>
              </a:ln>
              <a:solidFill>
                <a:srgbClr val="000000"/>
              </a:solidFill>
              <a:effectLst/>
              <a:uLnTx/>
              <a:uFillTx/>
              <a:latin typeface="Calibri" pitchFamily="34" charset="0"/>
              <a:ea typeface="+mn-ea"/>
              <a:cs typeface="+mn-cs"/>
            </a:endParaRPr>
          </a:p>
        </p:txBody>
      </p:sp>
    </p:spTree>
    <p:extLst>
      <p:ext uri="{BB962C8B-B14F-4D97-AF65-F5344CB8AC3E}">
        <p14:creationId xmlns:p14="http://schemas.microsoft.com/office/powerpoint/2010/main" val="13601935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DF33077-7649-4A6C-92B6-F9CC00280D36}" type="slidenum">
              <a:rPr lang="en-US" smtClean="0"/>
              <a:pPr>
                <a:defRPr/>
              </a:pPr>
              <a:t>99</a:t>
            </a:fld>
            <a:endParaRPr lang="en-US"/>
          </a:p>
        </p:txBody>
      </p:sp>
    </p:spTree>
    <p:extLst>
      <p:ext uri="{BB962C8B-B14F-4D97-AF65-F5344CB8AC3E}">
        <p14:creationId xmlns:p14="http://schemas.microsoft.com/office/powerpoint/2010/main" val="1793383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891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77289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source : https://www.geeksforgeeks.org/monolithic-kernel-and-key-differences-from-microkernel/</a:t>
            </a:r>
          </a:p>
        </p:txBody>
      </p:sp>
      <p:sp>
        <p:nvSpPr>
          <p:cNvPr id="4" name="Slide Number Placeholder 3"/>
          <p:cNvSpPr>
            <a:spLocks noGrp="1"/>
          </p:cNvSpPr>
          <p:nvPr>
            <p:ph type="sldNum" sz="quarter" idx="10"/>
          </p:nvPr>
        </p:nvSpPr>
        <p:spPr/>
        <p:txBody>
          <a:bodyPr/>
          <a:lstStyle/>
          <a:p>
            <a:pPr>
              <a:defRPr/>
            </a:pPr>
            <a:fld id="{8DF33077-7649-4A6C-92B6-F9CC00280D36}" type="slidenum">
              <a:rPr lang="en-US" smtClean="0"/>
              <a:pPr>
                <a:defRPr/>
              </a:pPr>
              <a:t>19</a:t>
            </a:fld>
            <a:endParaRPr lang="en-US"/>
          </a:p>
        </p:txBody>
      </p:sp>
    </p:spTree>
    <p:extLst>
      <p:ext uri="{BB962C8B-B14F-4D97-AF65-F5344CB8AC3E}">
        <p14:creationId xmlns:p14="http://schemas.microsoft.com/office/powerpoint/2010/main" val="2143937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891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dirty="0"/>
          </a:p>
        </p:txBody>
      </p:sp>
    </p:spTree>
    <p:extLst>
      <p:ext uri="{BB962C8B-B14F-4D97-AF65-F5344CB8AC3E}">
        <p14:creationId xmlns:p14="http://schemas.microsoft.com/office/powerpoint/2010/main" val="326685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072">
              <a:defRPr>
                <a:solidFill>
                  <a:schemeClr val="tx1"/>
                </a:solidFill>
                <a:latin typeface="Verdana" pitchFamily="34" charset="0"/>
                <a:ea typeface="ＭＳ Ｐゴシック" pitchFamily="34" charset="-128"/>
              </a:defRPr>
            </a:lvl1pPr>
            <a:lvl2pPr marL="763975" indent="-293837" defTabSz="950072">
              <a:defRPr>
                <a:solidFill>
                  <a:schemeClr val="tx1"/>
                </a:solidFill>
                <a:latin typeface="Verdana" pitchFamily="34" charset="0"/>
                <a:ea typeface="ＭＳ Ｐゴシック" pitchFamily="34" charset="-128"/>
              </a:defRPr>
            </a:lvl2pPr>
            <a:lvl3pPr marL="1175347" indent="-235069" defTabSz="950072">
              <a:defRPr>
                <a:solidFill>
                  <a:schemeClr val="tx1"/>
                </a:solidFill>
                <a:latin typeface="Verdana" pitchFamily="34" charset="0"/>
                <a:ea typeface="ＭＳ Ｐゴシック" pitchFamily="34" charset="-128"/>
              </a:defRPr>
            </a:lvl3pPr>
            <a:lvl4pPr marL="1645486" indent="-235069" defTabSz="950072">
              <a:defRPr>
                <a:solidFill>
                  <a:schemeClr val="tx1"/>
                </a:solidFill>
                <a:latin typeface="Verdana" pitchFamily="34" charset="0"/>
                <a:ea typeface="ＭＳ Ｐゴシック" pitchFamily="34" charset="-128"/>
              </a:defRPr>
            </a:lvl4pPr>
            <a:lvl5pPr marL="2115624" indent="-235069" defTabSz="950072">
              <a:defRPr>
                <a:solidFill>
                  <a:schemeClr val="tx1"/>
                </a:solidFill>
                <a:latin typeface="Verdana" pitchFamily="34" charset="0"/>
                <a:ea typeface="ＭＳ Ｐゴシック" pitchFamily="34" charset="-128"/>
              </a:defRPr>
            </a:lvl5pPr>
            <a:lvl6pPr marL="2585763" indent="-235069" defTabSz="950072" eaLnBrk="0" fontAlgn="base" hangingPunct="0">
              <a:spcBef>
                <a:spcPct val="0"/>
              </a:spcBef>
              <a:spcAft>
                <a:spcPct val="0"/>
              </a:spcAft>
              <a:defRPr>
                <a:solidFill>
                  <a:schemeClr val="tx1"/>
                </a:solidFill>
                <a:latin typeface="Verdana" pitchFamily="34" charset="0"/>
                <a:ea typeface="ＭＳ Ｐゴシック" pitchFamily="34" charset="-128"/>
              </a:defRPr>
            </a:lvl6pPr>
            <a:lvl7pPr marL="3055902" indent="-235069" defTabSz="950072" eaLnBrk="0" fontAlgn="base" hangingPunct="0">
              <a:spcBef>
                <a:spcPct val="0"/>
              </a:spcBef>
              <a:spcAft>
                <a:spcPct val="0"/>
              </a:spcAft>
              <a:defRPr>
                <a:solidFill>
                  <a:schemeClr val="tx1"/>
                </a:solidFill>
                <a:latin typeface="Verdana" pitchFamily="34" charset="0"/>
                <a:ea typeface="ＭＳ Ｐゴシック" pitchFamily="34" charset="-128"/>
              </a:defRPr>
            </a:lvl7pPr>
            <a:lvl8pPr marL="3526041" indent="-235069" defTabSz="950072" eaLnBrk="0" fontAlgn="base" hangingPunct="0">
              <a:spcBef>
                <a:spcPct val="0"/>
              </a:spcBef>
              <a:spcAft>
                <a:spcPct val="0"/>
              </a:spcAft>
              <a:defRPr>
                <a:solidFill>
                  <a:schemeClr val="tx1"/>
                </a:solidFill>
                <a:latin typeface="Verdana" pitchFamily="34" charset="0"/>
                <a:ea typeface="ＭＳ Ｐゴシック" pitchFamily="34" charset="-128"/>
              </a:defRPr>
            </a:lvl8pPr>
            <a:lvl9pPr marL="3996179" indent="-235069" defTabSz="950072" eaLnBrk="0" fontAlgn="base" hangingPunct="0">
              <a:spcBef>
                <a:spcPct val="0"/>
              </a:spcBef>
              <a:spcAft>
                <a:spcPct val="0"/>
              </a:spcAft>
              <a:defRPr>
                <a:solidFill>
                  <a:schemeClr val="tx1"/>
                </a:solidFill>
                <a:latin typeface="Verdana" pitchFamily="34" charset="0"/>
                <a:ea typeface="ＭＳ Ｐゴシック" pitchFamily="34" charset="-128"/>
              </a:defRPr>
            </a:lvl9pPr>
          </a:lstStyle>
          <a:p>
            <a:fld id="{E3C9711E-48FD-48A3-8048-5456730FE3F7}" type="slidenum">
              <a:rPr lang="en-US" altLang="en-US" smtClean="0">
                <a:latin typeface="Times New Roman" pitchFamily="18" charset="0"/>
              </a:rPr>
              <a:pPr/>
              <a:t>22</a:t>
            </a:fld>
            <a:endParaRPr lang="en-US" altLang="en-US">
              <a:latin typeface="Times New Roman" pitchFamily="18"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1.Stack</a:t>
            </a:r>
            <a:endParaRPr lang="en-US" dirty="0"/>
          </a:p>
          <a:p>
            <a:r>
              <a:rPr lang="en-US" dirty="0"/>
              <a:t>The process Stack contains the temporary data such as method/function parameters, return address and local variables.</a:t>
            </a:r>
          </a:p>
          <a:p>
            <a:r>
              <a:rPr lang="en-US" dirty="0"/>
              <a:t>2 </a:t>
            </a:r>
            <a:r>
              <a:rPr lang="en-US" b="1" dirty="0"/>
              <a:t>Heap</a:t>
            </a:r>
            <a:endParaRPr lang="en-US" dirty="0"/>
          </a:p>
          <a:p>
            <a:r>
              <a:rPr lang="en-US" dirty="0"/>
              <a:t>This is dynamically allocated memory to a process during its run time.</a:t>
            </a:r>
          </a:p>
          <a:p>
            <a:r>
              <a:rPr lang="en-US" dirty="0"/>
              <a:t>3 </a:t>
            </a:r>
            <a:r>
              <a:rPr lang="en-US" b="1" dirty="0"/>
              <a:t>Data</a:t>
            </a:r>
            <a:endParaRPr lang="en-US" dirty="0"/>
          </a:p>
          <a:p>
            <a:r>
              <a:rPr lang="en-US" dirty="0"/>
              <a:t>This section contains the global and static variables.</a:t>
            </a:r>
          </a:p>
          <a:p>
            <a:r>
              <a:rPr lang="en-US" dirty="0">
                <a:solidFill>
                  <a:srgbClr val="C00000"/>
                </a:solidFill>
              </a:rPr>
              <a:t>4 </a:t>
            </a:r>
            <a:r>
              <a:rPr lang="en-US" b="1" dirty="0">
                <a:solidFill>
                  <a:srgbClr val="C00000"/>
                </a:solidFill>
              </a:rPr>
              <a:t>Text</a:t>
            </a:r>
            <a:endParaRPr lang="en-US" dirty="0">
              <a:solidFill>
                <a:srgbClr val="C00000"/>
              </a:solidFill>
            </a:endParaRPr>
          </a:p>
          <a:p>
            <a:r>
              <a:rPr lang="en-US" dirty="0"/>
              <a:t>This includes the current activity represented by the value of Program Counter and the contents of the processor's registers.</a:t>
            </a:r>
          </a:p>
          <a:p>
            <a:endParaRPr lang="en-US" dirty="0"/>
          </a:p>
        </p:txBody>
      </p:sp>
      <p:sp>
        <p:nvSpPr>
          <p:cNvPr id="4" name="Slide Number Placeholder 3"/>
          <p:cNvSpPr>
            <a:spLocks noGrp="1"/>
          </p:cNvSpPr>
          <p:nvPr>
            <p:ph type="sldNum" sz="quarter" idx="5"/>
          </p:nvPr>
        </p:nvSpPr>
        <p:spPr/>
        <p:txBody>
          <a:bodyPr/>
          <a:lstStyle/>
          <a:p>
            <a:fld id="{DA969DDF-9AEA-4AC1-8F50-E6FAE348A0EB}" type="slidenum">
              <a:rPr lang="en-US" smtClean="0"/>
              <a:t>28</a:t>
            </a:fld>
            <a:endParaRPr lang="en-US"/>
          </a:p>
        </p:txBody>
      </p:sp>
    </p:spTree>
    <p:extLst>
      <p:ext uri="{BB962C8B-B14F-4D97-AF65-F5344CB8AC3E}">
        <p14:creationId xmlns:p14="http://schemas.microsoft.com/office/powerpoint/2010/main" val="2145307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33FED-A5C1-4A70-A495-760C2A43B6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0C2086B-BD09-44E1-A473-43355018F9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13D3234-9184-4CC7-99F5-AD109EB6A6C9}"/>
              </a:ext>
            </a:extLst>
          </p:cNvPr>
          <p:cNvSpPr>
            <a:spLocks noGrp="1"/>
          </p:cNvSpPr>
          <p:nvPr>
            <p:ph type="dt" sz="half" idx="10"/>
          </p:nvPr>
        </p:nvSpPr>
        <p:spPr/>
        <p:txBody>
          <a:bodyPr/>
          <a:lstStyle/>
          <a:p>
            <a:fld id="{1C6365CC-19A0-4593-B386-2F93FEB3FBA0}" type="datetime2">
              <a:rPr lang="en-US" smtClean="0"/>
              <a:t>Sunday, November 22, 2020</a:t>
            </a:fld>
            <a:endParaRPr lang="en-US" dirty="0"/>
          </a:p>
        </p:txBody>
      </p:sp>
      <p:sp>
        <p:nvSpPr>
          <p:cNvPr id="5" name="Footer Placeholder 4">
            <a:extLst>
              <a:ext uri="{FF2B5EF4-FFF2-40B4-BE49-F238E27FC236}">
                <a16:creationId xmlns:a16="http://schemas.microsoft.com/office/drawing/2014/main" id="{B6B28AE2-B450-41D6-A238-AC59309E0477}"/>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4CB4FF40-0231-4D97-A62A-BD7C0645DEA4}"/>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632251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FEEA1-450D-4F7D-99BB-C2DA5F0133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F7367D-BD51-49EC-92E7-D7559184E2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B4DCA8-4900-45A5-9FB3-7402F98699A9}"/>
              </a:ext>
            </a:extLst>
          </p:cNvPr>
          <p:cNvSpPr>
            <a:spLocks noGrp="1"/>
          </p:cNvSpPr>
          <p:nvPr>
            <p:ph type="dt" sz="half" idx="10"/>
          </p:nvPr>
        </p:nvSpPr>
        <p:spPr/>
        <p:txBody>
          <a:bodyPr/>
          <a:lstStyle/>
          <a:p>
            <a:fld id="{6782BC2A-9A26-40C6-8087-514D4CA78D39}" type="datetime2">
              <a:rPr lang="en-US" smtClean="0"/>
              <a:t>Sunday, November 22, 2020</a:t>
            </a:fld>
            <a:endParaRPr lang="en-US"/>
          </a:p>
        </p:txBody>
      </p:sp>
      <p:sp>
        <p:nvSpPr>
          <p:cNvPr id="5" name="Footer Placeholder 4">
            <a:extLst>
              <a:ext uri="{FF2B5EF4-FFF2-40B4-BE49-F238E27FC236}">
                <a16:creationId xmlns:a16="http://schemas.microsoft.com/office/drawing/2014/main" id="{4D34E93E-7871-4A8A-893F-CACB0FB25ED3}"/>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C185C27F-6E13-4960-8E37-14364B44282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719886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5F13DE-955F-4E30-A055-AB2FED47B44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D11F7CB-26C5-419E-8582-32D93F52EC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589FD2-41D5-4572-AAD5-6F66BDB755AD}"/>
              </a:ext>
            </a:extLst>
          </p:cNvPr>
          <p:cNvSpPr>
            <a:spLocks noGrp="1"/>
          </p:cNvSpPr>
          <p:nvPr>
            <p:ph type="dt" sz="half" idx="10"/>
          </p:nvPr>
        </p:nvSpPr>
        <p:spPr/>
        <p:txBody>
          <a:bodyPr/>
          <a:lstStyle/>
          <a:p>
            <a:fld id="{7E77D2E8-5440-4EAD-B116-BA326AF8D858}" type="datetime2">
              <a:rPr lang="en-US" smtClean="0"/>
              <a:t>Sunday, November 22, 2020</a:t>
            </a:fld>
            <a:endParaRPr lang="en-US"/>
          </a:p>
        </p:txBody>
      </p:sp>
      <p:sp>
        <p:nvSpPr>
          <p:cNvPr id="5" name="Footer Placeholder 4">
            <a:extLst>
              <a:ext uri="{FF2B5EF4-FFF2-40B4-BE49-F238E27FC236}">
                <a16:creationId xmlns:a16="http://schemas.microsoft.com/office/drawing/2014/main" id="{6E7000D2-E108-48BA-B0A8-AEEB6BA872A7}"/>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EB8306CC-B4C6-46A9-A2A9-EF792CB43D8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551557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8632D-F690-42EE-97FE-63C1D64A76D8}"/>
              </a:ext>
            </a:extLst>
          </p:cNvPr>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F36946DA-0335-47D7-BE05-07FA586371EF}"/>
              </a:ext>
            </a:extLst>
          </p:cNvPr>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F811B49E-2046-4076-97AB-BCDA89235119}"/>
              </a:ext>
            </a:extLst>
          </p:cNvPr>
          <p:cNvSpPr>
            <a:spLocks noGrp="1"/>
          </p:cNvSpPr>
          <p:nvPr>
            <p:ph type="dt" sz="half" idx="10"/>
          </p:nvPr>
        </p:nvSpPr>
        <p:spPr/>
        <p:txBody>
          <a:bodyPr/>
          <a:lstStyle/>
          <a:p>
            <a:fld id="{EE7DB45E-011E-4CAF-BB8B-582884AB2641}" type="datetimeFigureOut">
              <a:rPr lang="en-US" smtClean="0"/>
              <a:pPr/>
              <a:t>22/11/2020</a:t>
            </a:fld>
            <a:endParaRPr lang="en-US"/>
          </a:p>
        </p:txBody>
      </p:sp>
      <p:sp>
        <p:nvSpPr>
          <p:cNvPr id="5" name="Footer Placeholder 4">
            <a:extLst>
              <a:ext uri="{FF2B5EF4-FFF2-40B4-BE49-F238E27FC236}">
                <a16:creationId xmlns:a16="http://schemas.microsoft.com/office/drawing/2014/main" id="{96352481-BF11-48F9-8082-A9EDE639066D}"/>
              </a:ext>
            </a:extLst>
          </p:cNvPr>
          <p:cNvSpPr>
            <a:spLocks noGrp="1"/>
          </p:cNvSpPr>
          <p:nvPr>
            <p:ph type="ftr" sz="quarter" idx="11"/>
          </p:nvPr>
        </p:nvSpPr>
        <p:spPr/>
        <p:txBody>
          <a:bodyPr/>
          <a:lstStyle/>
          <a:p>
            <a:pPr>
              <a:defRPr/>
            </a:pPr>
            <a:r>
              <a:rPr lang="en-US"/>
              <a:t>Compiled by – Ms. Jyoti Malhotra (Reference : Systems Programming, D.M. Dhamdhere)</a:t>
            </a:r>
          </a:p>
        </p:txBody>
      </p:sp>
      <p:sp>
        <p:nvSpPr>
          <p:cNvPr id="6" name="Slide Number Placeholder 5">
            <a:extLst>
              <a:ext uri="{FF2B5EF4-FFF2-40B4-BE49-F238E27FC236}">
                <a16:creationId xmlns:a16="http://schemas.microsoft.com/office/drawing/2014/main" id="{F9D47628-8805-4D12-B3CF-083D685D9BB1}"/>
              </a:ext>
            </a:extLst>
          </p:cNvPr>
          <p:cNvSpPr>
            <a:spLocks noGrp="1"/>
          </p:cNvSpPr>
          <p:nvPr>
            <p:ph type="sldNum" sz="quarter" idx="12"/>
          </p:nvPr>
        </p:nvSpPr>
        <p:spPr/>
        <p:txBody>
          <a:bodyPr/>
          <a:lstStyle/>
          <a:p>
            <a:pPr>
              <a:defRPr/>
            </a:pPr>
            <a:fld id="{BCD27197-EB75-49DE-AEB0-E2FC263F517A}" type="slidenum">
              <a:rPr lang="en-US" smtClean="0"/>
              <a:pPr>
                <a:defRPr/>
              </a:pPr>
              <a:t>‹#›</a:t>
            </a:fld>
            <a:endParaRPr lang="en-US"/>
          </a:p>
        </p:txBody>
      </p:sp>
    </p:spTree>
    <p:extLst>
      <p:ext uri="{BB962C8B-B14F-4D97-AF65-F5344CB8AC3E}">
        <p14:creationId xmlns:p14="http://schemas.microsoft.com/office/powerpoint/2010/main" val="40129317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B2156-2893-4587-9C88-5B9459C45D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61673F-FEB8-4E16-92A9-CF90A4F8F4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55EDF0-8720-45BC-B843-3369BA6B2C81}"/>
              </a:ext>
            </a:extLst>
          </p:cNvPr>
          <p:cNvSpPr>
            <a:spLocks noGrp="1"/>
          </p:cNvSpPr>
          <p:nvPr>
            <p:ph type="dt" sz="half" idx="10"/>
          </p:nvPr>
        </p:nvSpPr>
        <p:spPr/>
        <p:txBody>
          <a:bodyPr/>
          <a:lstStyle/>
          <a:p>
            <a:fld id="{EE7DB45E-011E-4CAF-BB8B-582884AB2641}" type="datetimeFigureOut">
              <a:rPr lang="en-US" smtClean="0"/>
              <a:pPr/>
              <a:t>22/11/2020</a:t>
            </a:fld>
            <a:endParaRPr lang="en-US"/>
          </a:p>
        </p:txBody>
      </p:sp>
      <p:sp>
        <p:nvSpPr>
          <p:cNvPr id="5" name="Footer Placeholder 4">
            <a:extLst>
              <a:ext uri="{FF2B5EF4-FFF2-40B4-BE49-F238E27FC236}">
                <a16:creationId xmlns:a16="http://schemas.microsoft.com/office/drawing/2014/main" id="{949D40D2-B338-45A5-8472-3E563E373393}"/>
              </a:ext>
            </a:extLst>
          </p:cNvPr>
          <p:cNvSpPr>
            <a:spLocks noGrp="1"/>
          </p:cNvSpPr>
          <p:nvPr>
            <p:ph type="ftr" sz="quarter" idx="11"/>
          </p:nvPr>
        </p:nvSpPr>
        <p:spPr/>
        <p:txBody>
          <a:bodyPr/>
          <a:lstStyle/>
          <a:p>
            <a:pPr>
              <a:defRPr/>
            </a:pPr>
            <a:r>
              <a:rPr lang="en-IN"/>
              <a:t>Compiled by – Ms. Jyoti Malhotra (Reference : Systems Programming, D.M. Dhamdhere)</a:t>
            </a:r>
            <a:endParaRPr lang="en-IN" altLang="en-US"/>
          </a:p>
        </p:txBody>
      </p:sp>
      <p:sp>
        <p:nvSpPr>
          <p:cNvPr id="6" name="Slide Number Placeholder 5">
            <a:extLst>
              <a:ext uri="{FF2B5EF4-FFF2-40B4-BE49-F238E27FC236}">
                <a16:creationId xmlns:a16="http://schemas.microsoft.com/office/drawing/2014/main" id="{59EE448D-B28B-4621-98E3-F9F651D5FBC5}"/>
              </a:ext>
            </a:extLst>
          </p:cNvPr>
          <p:cNvSpPr>
            <a:spLocks noGrp="1"/>
          </p:cNvSpPr>
          <p:nvPr>
            <p:ph type="sldNum" sz="quarter" idx="12"/>
          </p:nvPr>
        </p:nvSpPr>
        <p:spPr/>
        <p:txBody>
          <a:bodyPr/>
          <a:lstStyle/>
          <a:p>
            <a:pPr>
              <a:defRPr/>
            </a:pPr>
            <a:fld id="{5DB835BD-4C98-41E0-AB7D-5557FB1FE40F}" type="slidenum">
              <a:rPr lang="en-IN" smtClean="0"/>
              <a:pPr>
                <a:defRPr/>
              </a:pPr>
              <a:t>‹#›</a:t>
            </a:fld>
            <a:endParaRPr lang="en-IN"/>
          </a:p>
        </p:txBody>
      </p:sp>
    </p:spTree>
    <p:extLst>
      <p:ext uri="{BB962C8B-B14F-4D97-AF65-F5344CB8AC3E}">
        <p14:creationId xmlns:p14="http://schemas.microsoft.com/office/powerpoint/2010/main" val="1057062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8F84-0E04-4E9E-90EA-D7C952193B4E}"/>
              </a:ext>
            </a:extLst>
          </p:cNvPr>
          <p:cNvSpPr>
            <a:spLocks noGrp="1"/>
          </p:cNvSpPr>
          <p:nvPr>
            <p:ph type="title"/>
          </p:nvPr>
        </p:nvSpPr>
        <p:spPr>
          <a:xfrm>
            <a:off x="831851" y="1709740"/>
            <a:ext cx="105156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573DF072-74C4-47EF-AB08-6230614E520C}"/>
              </a:ext>
            </a:extLst>
          </p:cNvPr>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C0193BD-EBFC-4A86-838B-05B993BAD53E}"/>
              </a:ext>
            </a:extLst>
          </p:cNvPr>
          <p:cNvSpPr>
            <a:spLocks noGrp="1"/>
          </p:cNvSpPr>
          <p:nvPr>
            <p:ph type="dt" sz="half" idx="10"/>
          </p:nvPr>
        </p:nvSpPr>
        <p:spPr/>
        <p:txBody>
          <a:bodyPr/>
          <a:lstStyle/>
          <a:p>
            <a:fld id="{EE7DB45E-011E-4CAF-BB8B-582884AB2641}" type="datetimeFigureOut">
              <a:rPr lang="en-US" smtClean="0"/>
              <a:pPr/>
              <a:t>22/11/2020</a:t>
            </a:fld>
            <a:endParaRPr lang="en-US"/>
          </a:p>
        </p:txBody>
      </p:sp>
      <p:sp>
        <p:nvSpPr>
          <p:cNvPr id="5" name="Footer Placeholder 4">
            <a:extLst>
              <a:ext uri="{FF2B5EF4-FFF2-40B4-BE49-F238E27FC236}">
                <a16:creationId xmlns:a16="http://schemas.microsoft.com/office/drawing/2014/main" id="{06C4C5B9-9A36-4A28-AE35-BED5364D3732}"/>
              </a:ext>
            </a:extLst>
          </p:cNvPr>
          <p:cNvSpPr>
            <a:spLocks noGrp="1"/>
          </p:cNvSpPr>
          <p:nvPr>
            <p:ph type="ftr" sz="quarter" idx="11"/>
          </p:nvPr>
        </p:nvSpPr>
        <p:spPr/>
        <p:txBody>
          <a:bodyPr/>
          <a:lstStyle/>
          <a:p>
            <a:pPr>
              <a:defRPr/>
            </a:pPr>
            <a:r>
              <a:rPr lang="en-IN"/>
              <a:t>Compiled by – Ms. Jyoti Malhotra (Reference : Systems Programming, D.M. Dhamdhere)</a:t>
            </a:r>
            <a:endParaRPr lang="en-IN" altLang="en-US" dirty="0"/>
          </a:p>
        </p:txBody>
      </p:sp>
      <p:sp>
        <p:nvSpPr>
          <p:cNvPr id="6" name="Slide Number Placeholder 5">
            <a:extLst>
              <a:ext uri="{FF2B5EF4-FFF2-40B4-BE49-F238E27FC236}">
                <a16:creationId xmlns:a16="http://schemas.microsoft.com/office/drawing/2014/main" id="{747CDB0A-645E-456F-8536-7F8C018F8120}"/>
              </a:ext>
            </a:extLst>
          </p:cNvPr>
          <p:cNvSpPr>
            <a:spLocks noGrp="1"/>
          </p:cNvSpPr>
          <p:nvPr>
            <p:ph type="sldNum" sz="quarter" idx="12"/>
          </p:nvPr>
        </p:nvSpPr>
        <p:spPr/>
        <p:txBody>
          <a:bodyPr/>
          <a:lstStyle/>
          <a:p>
            <a:pPr>
              <a:defRPr/>
            </a:pPr>
            <a:fld id="{73867F3F-EAA4-412D-A608-CE0344EBC9B7}" type="slidenum">
              <a:rPr lang="en-IN" smtClean="0"/>
              <a:pPr>
                <a:defRPr/>
              </a:pPr>
              <a:t>‹#›</a:t>
            </a:fld>
            <a:endParaRPr lang="en-IN"/>
          </a:p>
        </p:txBody>
      </p:sp>
    </p:spTree>
    <p:extLst>
      <p:ext uri="{BB962C8B-B14F-4D97-AF65-F5344CB8AC3E}">
        <p14:creationId xmlns:p14="http://schemas.microsoft.com/office/powerpoint/2010/main" val="4045361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B1B03-CAAF-4283-8F68-087A6CE560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B4C588-38A1-442E-8033-22362AAA304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4008F6-AB87-4427-9641-E15CBDC6BA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5E51C0-36DE-457D-8911-A5D22C7EA9CF}"/>
              </a:ext>
            </a:extLst>
          </p:cNvPr>
          <p:cNvSpPr>
            <a:spLocks noGrp="1"/>
          </p:cNvSpPr>
          <p:nvPr>
            <p:ph type="dt" sz="half" idx="10"/>
          </p:nvPr>
        </p:nvSpPr>
        <p:spPr/>
        <p:txBody>
          <a:bodyPr/>
          <a:lstStyle/>
          <a:p>
            <a:fld id="{EE7DB45E-011E-4CAF-BB8B-582884AB2641}" type="datetimeFigureOut">
              <a:rPr lang="en-US" smtClean="0"/>
              <a:pPr/>
              <a:t>22/11/2020</a:t>
            </a:fld>
            <a:endParaRPr lang="en-US"/>
          </a:p>
        </p:txBody>
      </p:sp>
      <p:sp>
        <p:nvSpPr>
          <p:cNvPr id="6" name="Footer Placeholder 5">
            <a:extLst>
              <a:ext uri="{FF2B5EF4-FFF2-40B4-BE49-F238E27FC236}">
                <a16:creationId xmlns:a16="http://schemas.microsoft.com/office/drawing/2014/main" id="{5A3C68F1-BD2E-47E6-B5BF-A3BB15FCF7BD}"/>
              </a:ext>
            </a:extLst>
          </p:cNvPr>
          <p:cNvSpPr>
            <a:spLocks noGrp="1"/>
          </p:cNvSpPr>
          <p:nvPr>
            <p:ph type="ftr" sz="quarter" idx="11"/>
          </p:nvPr>
        </p:nvSpPr>
        <p:spPr/>
        <p:txBody>
          <a:bodyPr/>
          <a:lstStyle/>
          <a:p>
            <a:pPr>
              <a:defRPr/>
            </a:pPr>
            <a:r>
              <a:rPr lang="en-US"/>
              <a:t>Compiled by – Ms. Jyoti Malhotra (Reference : Systems Programming, D.M. Dhamdhere)</a:t>
            </a:r>
          </a:p>
        </p:txBody>
      </p:sp>
      <p:sp>
        <p:nvSpPr>
          <p:cNvPr id="7" name="Slide Number Placeholder 6">
            <a:extLst>
              <a:ext uri="{FF2B5EF4-FFF2-40B4-BE49-F238E27FC236}">
                <a16:creationId xmlns:a16="http://schemas.microsoft.com/office/drawing/2014/main" id="{156505DA-3B80-404F-AA8E-24027FA174FE}"/>
              </a:ext>
            </a:extLst>
          </p:cNvPr>
          <p:cNvSpPr>
            <a:spLocks noGrp="1"/>
          </p:cNvSpPr>
          <p:nvPr>
            <p:ph type="sldNum" sz="quarter" idx="12"/>
          </p:nvPr>
        </p:nvSpPr>
        <p:spPr/>
        <p:txBody>
          <a:bodyPr/>
          <a:lstStyle/>
          <a:p>
            <a:pPr>
              <a:defRPr/>
            </a:pPr>
            <a:fld id="{FD060C19-904B-4ABA-9C81-544F7FC5A6F0}" type="slidenum">
              <a:rPr lang="en-IN" smtClean="0"/>
              <a:pPr>
                <a:defRPr/>
              </a:pPr>
              <a:t>‹#›</a:t>
            </a:fld>
            <a:endParaRPr lang="en-IN"/>
          </a:p>
        </p:txBody>
      </p:sp>
    </p:spTree>
    <p:extLst>
      <p:ext uri="{BB962C8B-B14F-4D97-AF65-F5344CB8AC3E}">
        <p14:creationId xmlns:p14="http://schemas.microsoft.com/office/powerpoint/2010/main" val="25082369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5C39D-CBD2-45D6-BB0B-7A4C941B5CF6}"/>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0E0D06D-6F3E-4F0C-A6BB-300F4AF56FED}"/>
              </a:ext>
            </a:extLst>
          </p:cNvPr>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79EC00F4-23F6-4E61-A977-3AD2A8CE7E50}"/>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FE55D9C-EAEF-421B-A5C9-C9A00C75393C}"/>
              </a:ext>
            </a:extLst>
          </p:cNvPr>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2DF7216-A79A-4E2E-B2F4-42F65B56262A}"/>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2EDB5CE-F266-4D17-93E9-52C2B0418078}"/>
              </a:ext>
            </a:extLst>
          </p:cNvPr>
          <p:cNvSpPr>
            <a:spLocks noGrp="1"/>
          </p:cNvSpPr>
          <p:nvPr>
            <p:ph type="dt" sz="half" idx="10"/>
          </p:nvPr>
        </p:nvSpPr>
        <p:spPr/>
        <p:txBody>
          <a:bodyPr/>
          <a:lstStyle/>
          <a:p>
            <a:fld id="{EE7DB45E-011E-4CAF-BB8B-582884AB2641}" type="datetimeFigureOut">
              <a:rPr lang="en-US" smtClean="0"/>
              <a:pPr/>
              <a:t>22/11/2020</a:t>
            </a:fld>
            <a:endParaRPr lang="en-US"/>
          </a:p>
        </p:txBody>
      </p:sp>
      <p:sp>
        <p:nvSpPr>
          <p:cNvPr id="8" name="Footer Placeholder 7">
            <a:extLst>
              <a:ext uri="{FF2B5EF4-FFF2-40B4-BE49-F238E27FC236}">
                <a16:creationId xmlns:a16="http://schemas.microsoft.com/office/drawing/2014/main" id="{BB05FBB0-7302-40BB-B18B-479068018CC6}"/>
              </a:ext>
            </a:extLst>
          </p:cNvPr>
          <p:cNvSpPr>
            <a:spLocks noGrp="1"/>
          </p:cNvSpPr>
          <p:nvPr>
            <p:ph type="ftr" sz="quarter" idx="11"/>
          </p:nvPr>
        </p:nvSpPr>
        <p:spPr/>
        <p:txBody>
          <a:bodyPr/>
          <a:lstStyle/>
          <a:p>
            <a:pPr>
              <a:defRPr/>
            </a:pPr>
            <a:r>
              <a:rPr lang="en-US"/>
              <a:t>Compiled by – Ms. Jyoti Malhotra (Reference : Systems Programming, D.M. Dhamdhere)</a:t>
            </a:r>
          </a:p>
        </p:txBody>
      </p:sp>
      <p:sp>
        <p:nvSpPr>
          <p:cNvPr id="9" name="Slide Number Placeholder 8">
            <a:extLst>
              <a:ext uri="{FF2B5EF4-FFF2-40B4-BE49-F238E27FC236}">
                <a16:creationId xmlns:a16="http://schemas.microsoft.com/office/drawing/2014/main" id="{4CD6B72D-AC3E-4015-9BC6-463081437E94}"/>
              </a:ext>
            </a:extLst>
          </p:cNvPr>
          <p:cNvSpPr>
            <a:spLocks noGrp="1"/>
          </p:cNvSpPr>
          <p:nvPr>
            <p:ph type="sldNum" sz="quarter" idx="12"/>
          </p:nvPr>
        </p:nvSpPr>
        <p:spPr/>
        <p:txBody>
          <a:bodyPr/>
          <a:lstStyle/>
          <a:p>
            <a:pPr>
              <a:defRPr/>
            </a:pPr>
            <a:fld id="{C21008B3-6DF6-4929-9E9E-C15852B867F6}" type="slidenum">
              <a:rPr lang="en-IN" smtClean="0"/>
              <a:pPr>
                <a:defRPr/>
              </a:pPr>
              <a:t>‹#›</a:t>
            </a:fld>
            <a:endParaRPr lang="en-IN"/>
          </a:p>
        </p:txBody>
      </p:sp>
    </p:spTree>
    <p:extLst>
      <p:ext uri="{BB962C8B-B14F-4D97-AF65-F5344CB8AC3E}">
        <p14:creationId xmlns:p14="http://schemas.microsoft.com/office/powerpoint/2010/main" val="714773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141C1-473C-45E0-97CF-45DE836ED0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51FC9E2-B241-4207-B3BC-1D4066143A33}"/>
              </a:ext>
            </a:extLst>
          </p:cNvPr>
          <p:cNvSpPr>
            <a:spLocks noGrp="1"/>
          </p:cNvSpPr>
          <p:nvPr>
            <p:ph type="dt" sz="half" idx="10"/>
          </p:nvPr>
        </p:nvSpPr>
        <p:spPr/>
        <p:txBody>
          <a:bodyPr/>
          <a:lstStyle/>
          <a:p>
            <a:fld id="{EE7DB45E-011E-4CAF-BB8B-582884AB2641}" type="datetimeFigureOut">
              <a:rPr lang="en-US" smtClean="0"/>
              <a:pPr/>
              <a:t>22/11/2020</a:t>
            </a:fld>
            <a:endParaRPr lang="en-US"/>
          </a:p>
        </p:txBody>
      </p:sp>
      <p:sp>
        <p:nvSpPr>
          <p:cNvPr id="4" name="Footer Placeholder 3">
            <a:extLst>
              <a:ext uri="{FF2B5EF4-FFF2-40B4-BE49-F238E27FC236}">
                <a16:creationId xmlns:a16="http://schemas.microsoft.com/office/drawing/2014/main" id="{E6718729-42D4-46AE-B30E-6E1968741EBD}"/>
              </a:ext>
            </a:extLst>
          </p:cNvPr>
          <p:cNvSpPr>
            <a:spLocks noGrp="1"/>
          </p:cNvSpPr>
          <p:nvPr>
            <p:ph type="ftr" sz="quarter" idx="11"/>
          </p:nvPr>
        </p:nvSpPr>
        <p:spPr/>
        <p:txBody>
          <a:bodyPr/>
          <a:lstStyle/>
          <a:p>
            <a:pPr>
              <a:defRPr/>
            </a:pPr>
            <a:r>
              <a:rPr lang="en-US"/>
              <a:t>Compiled by – Ms. Jyoti Malhotra (Reference : Systems Programming, D.M. Dhamdhere)</a:t>
            </a:r>
          </a:p>
        </p:txBody>
      </p:sp>
      <p:sp>
        <p:nvSpPr>
          <p:cNvPr id="5" name="Slide Number Placeholder 4">
            <a:extLst>
              <a:ext uri="{FF2B5EF4-FFF2-40B4-BE49-F238E27FC236}">
                <a16:creationId xmlns:a16="http://schemas.microsoft.com/office/drawing/2014/main" id="{8DCD6CF1-9B1E-4D3A-881A-4D2751652BA8}"/>
              </a:ext>
            </a:extLst>
          </p:cNvPr>
          <p:cNvSpPr>
            <a:spLocks noGrp="1"/>
          </p:cNvSpPr>
          <p:nvPr>
            <p:ph type="sldNum" sz="quarter" idx="12"/>
          </p:nvPr>
        </p:nvSpPr>
        <p:spPr/>
        <p:txBody>
          <a:bodyPr/>
          <a:lstStyle/>
          <a:p>
            <a:pPr>
              <a:defRPr/>
            </a:pPr>
            <a:fld id="{0F8EDAF7-9A3D-45E8-BC07-22F7F8CC5646}" type="slidenum">
              <a:rPr lang="en-IN" smtClean="0"/>
              <a:pPr>
                <a:defRPr/>
              </a:pPr>
              <a:t>‹#›</a:t>
            </a:fld>
            <a:endParaRPr lang="en-IN"/>
          </a:p>
        </p:txBody>
      </p:sp>
    </p:spTree>
    <p:extLst>
      <p:ext uri="{BB962C8B-B14F-4D97-AF65-F5344CB8AC3E}">
        <p14:creationId xmlns:p14="http://schemas.microsoft.com/office/powerpoint/2010/main" val="17452899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F9F0F3-173A-43BA-9357-304AE1745715}"/>
              </a:ext>
            </a:extLst>
          </p:cNvPr>
          <p:cNvSpPr>
            <a:spLocks noGrp="1"/>
          </p:cNvSpPr>
          <p:nvPr>
            <p:ph type="dt" sz="half" idx="10"/>
          </p:nvPr>
        </p:nvSpPr>
        <p:spPr/>
        <p:txBody>
          <a:bodyPr/>
          <a:lstStyle/>
          <a:p>
            <a:fld id="{EE7DB45E-011E-4CAF-BB8B-582884AB2641}" type="datetimeFigureOut">
              <a:rPr lang="en-US" smtClean="0"/>
              <a:pPr/>
              <a:t>22/11/2020</a:t>
            </a:fld>
            <a:endParaRPr lang="en-US"/>
          </a:p>
        </p:txBody>
      </p:sp>
      <p:sp>
        <p:nvSpPr>
          <p:cNvPr id="3" name="Footer Placeholder 2">
            <a:extLst>
              <a:ext uri="{FF2B5EF4-FFF2-40B4-BE49-F238E27FC236}">
                <a16:creationId xmlns:a16="http://schemas.microsoft.com/office/drawing/2014/main" id="{5BE150DA-20C4-4EC0-9C54-206F7C392573}"/>
              </a:ext>
            </a:extLst>
          </p:cNvPr>
          <p:cNvSpPr>
            <a:spLocks noGrp="1"/>
          </p:cNvSpPr>
          <p:nvPr>
            <p:ph type="ftr" sz="quarter" idx="11"/>
          </p:nvPr>
        </p:nvSpPr>
        <p:spPr/>
        <p:txBody>
          <a:bodyPr/>
          <a:lstStyle/>
          <a:p>
            <a:pPr>
              <a:defRPr/>
            </a:pPr>
            <a:r>
              <a:rPr lang="en-US"/>
              <a:t>Compiled by – Ms. Jyoti Malhotra (Reference : Systems Programming, D.M. Dhamdhere)</a:t>
            </a:r>
          </a:p>
        </p:txBody>
      </p:sp>
      <p:sp>
        <p:nvSpPr>
          <p:cNvPr id="4" name="Slide Number Placeholder 3">
            <a:extLst>
              <a:ext uri="{FF2B5EF4-FFF2-40B4-BE49-F238E27FC236}">
                <a16:creationId xmlns:a16="http://schemas.microsoft.com/office/drawing/2014/main" id="{EE777E68-B41C-48A7-B829-CB9CE918D611}"/>
              </a:ext>
            </a:extLst>
          </p:cNvPr>
          <p:cNvSpPr>
            <a:spLocks noGrp="1"/>
          </p:cNvSpPr>
          <p:nvPr>
            <p:ph type="sldNum" sz="quarter" idx="12"/>
          </p:nvPr>
        </p:nvSpPr>
        <p:spPr/>
        <p:txBody>
          <a:bodyPr/>
          <a:lstStyle/>
          <a:p>
            <a:pPr>
              <a:defRPr/>
            </a:pPr>
            <a:fld id="{6F2835D2-1028-42B6-B524-B656A5E9B0E6}" type="slidenum">
              <a:rPr lang="en-IN" smtClean="0"/>
              <a:pPr>
                <a:defRPr/>
              </a:pPr>
              <a:t>‹#›</a:t>
            </a:fld>
            <a:endParaRPr lang="en-IN"/>
          </a:p>
        </p:txBody>
      </p:sp>
    </p:spTree>
    <p:extLst>
      <p:ext uri="{BB962C8B-B14F-4D97-AF65-F5344CB8AC3E}">
        <p14:creationId xmlns:p14="http://schemas.microsoft.com/office/powerpoint/2010/main" val="24279796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78D49-EE39-43EC-AC98-864B14878EEA}"/>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AC48B7B5-25BB-46CF-981E-7A132AC749C3}"/>
              </a:ext>
            </a:extLst>
          </p:cNvPr>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C495CEF-26E9-404E-87A2-8D050FEF32A7}"/>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70CA245B-C9A9-418C-8252-3D2A92AE4B7A}"/>
              </a:ext>
            </a:extLst>
          </p:cNvPr>
          <p:cNvSpPr>
            <a:spLocks noGrp="1"/>
          </p:cNvSpPr>
          <p:nvPr>
            <p:ph type="dt" sz="half" idx="10"/>
          </p:nvPr>
        </p:nvSpPr>
        <p:spPr/>
        <p:txBody>
          <a:bodyPr/>
          <a:lstStyle/>
          <a:p>
            <a:fld id="{EE7DB45E-011E-4CAF-BB8B-582884AB2641}" type="datetimeFigureOut">
              <a:rPr lang="en-US" smtClean="0"/>
              <a:pPr/>
              <a:t>22/11/2020</a:t>
            </a:fld>
            <a:endParaRPr lang="en-US"/>
          </a:p>
        </p:txBody>
      </p:sp>
      <p:sp>
        <p:nvSpPr>
          <p:cNvPr id="6" name="Footer Placeholder 5">
            <a:extLst>
              <a:ext uri="{FF2B5EF4-FFF2-40B4-BE49-F238E27FC236}">
                <a16:creationId xmlns:a16="http://schemas.microsoft.com/office/drawing/2014/main" id="{B0B4FF32-3C61-44DC-B013-8526BCDD6C06}"/>
              </a:ext>
            </a:extLst>
          </p:cNvPr>
          <p:cNvSpPr>
            <a:spLocks noGrp="1"/>
          </p:cNvSpPr>
          <p:nvPr>
            <p:ph type="ftr" sz="quarter" idx="11"/>
          </p:nvPr>
        </p:nvSpPr>
        <p:spPr/>
        <p:txBody>
          <a:bodyPr/>
          <a:lstStyle/>
          <a:p>
            <a:pPr>
              <a:defRPr/>
            </a:pPr>
            <a:r>
              <a:rPr lang="en-US"/>
              <a:t>Compiled by – Ms. Jyoti Malhotra (Reference : Systems Programming, D.M. Dhamdhere)</a:t>
            </a:r>
          </a:p>
        </p:txBody>
      </p:sp>
      <p:sp>
        <p:nvSpPr>
          <p:cNvPr id="7" name="Slide Number Placeholder 6">
            <a:extLst>
              <a:ext uri="{FF2B5EF4-FFF2-40B4-BE49-F238E27FC236}">
                <a16:creationId xmlns:a16="http://schemas.microsoft.com/office/drawing/2014/main" id="{57C6BF1B-C617-49F5-8E7B-EAB18F5D94CE}"/>
              </a:ext>
            </a:extLst>
          </p:cNvPr>
          <p:cNvSpPr>
            <a:spLocks noGrp="1"/>
          </p:cNvSpPr>
          <p:nvPr>
            <p:ph type="sldNum" sz="quarter" idx="12"/>
          </p:nvPr>
        </p:nvSpPr>
        <p:spPr/>
        <p:txBody>
          <a:bodyPr/>
          <a:lstStyle/>
          <a:p>
            <a:pPr>
              <a:defRPr/>
            </a:pPr>
            <a:fld id="{367CF261-BC0E-4A7A-8107-4C6B19876705}" type="slidenum">
              <a:rPr lang="en-IN" smtClean="0"/>
              <a:pPr>
                <a:defRPr/>
              </a:pPr>
              <a:t>‹#›</a:t>
            </a:fld>
            <a:endParaRPr lang="en-IN"/>
          </a:p>
        </p:txBody>
      </p:sp>
    </p:spTree>
    <p:extLst>
      <p:ext uri="{BB962C8B-B14F-4D97-AF65-F5344CB8AC3E}">
        <p14:creationId xmlns:p14="http://schemas.microsoft.com/office/powerpoint/2010/main" val="2928656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FD85D-A0FD-46FB-9319-5CE2D901DA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FE6213-7B05-49E2-9887-81F6EAFBE4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1340FA-EF5B-4445-B53F-23057358D365}"/>
              </a:ext>
            </a:extLst>
          </p:cNvPr>
          <p:cNvSpPr>
            <a:spLocks noGrp="1"/>
          </p:cNvSpPr>
          <p:nvPr>
            <p:ph type="dt" sz="half" idx="10"/>
          </p:nvPr>
        </p:nvSpPr>
        <p:spPr/>
        <p:txBody>
          <a:bodyPr/>
          <a:lstStyle/>
          <a:p>
            <a:fld id="{8C95A943-244F-4937-9F65-E4E4817B907B}" type="datetime2">
              <a:rPr lang="en-US" smtClean="0"/>
              <a:t>Sunday, November 22, 2020</a:t>
            </a:fld>
            <a:endParaRPr lang="en-US"/>
          </a:p>
        </p:txBody>
      </p:sp>
      <p:sp>
        <p:nvSpPr>
          <p:cNvPr id="5" name="Footer Placeholder 4">
            <a:extLst>
              <a:ext uri="{FF2B5EF4-FFF2-40B4-BE49-F238E27FC236}">
                <a16:creationId xmlns:a16="http://schemas.microsoft.com/office/drawing/2014/main" id="{82D2D472-5AB4-4205-9AC6-48ADA739C07F}"/>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9020EF91-CE08-43AA-B74B-B66569416A17}"/>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42059421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C9D43-3E08-4394-BB01-521120A2341B}"/>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6C486225-FDB1-4BB7-ABC5-E5FF6D76BD40}"/>
              </a:ext>
            </a:extLst>
          </p:cNvPr>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DDC7B841-B453-4D16-B326-027FFE50696B}"/>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D90C402-AADF-422C-ACD4-091FA50B04BB}"/>
              </a:ext>
            </a:extLst>
          </p:cNvPr>
          <p:cNvSpPr>
            <a:spLocks noGrp="1"/>
          </p:cNvSpPr>
          <p:nvPr>
            <p:ph type="dt" sz="half" idx="10"/>
          </p:nvPr>
        </p:nvSpPr>
        <p:spPr/>
        <p:txBody>
          <a:bodyPr/>
          <a:lstStyle/>
          <a:p>
            <a:fld id="{EE7DB45E-011E-4CAF-BB8B-582884AB2641}" type="datetimeFigureOut">
              <a:rPr lang="en-US" smtClean="0"/>
              <a:pPr/>
              <a:t>22/11/2020</a:t>
            </a:fld>
            <a:endParaRPr lang="en-US"/>
          </a:p>
        </p:txBody>
      </p:sp>
      <p:sp>
        <p:nvSpPr>
          <p:cNvPr id="6" name="Footer Placeholder 5">
            <a:extLst>
              <a:ext uri="{FF2B5EF4-FFF2-40B4-BE49-F238E27FC236}">
                <a16:creationId xmlns:a16="http://schemas.microsoft.com/office/drawing/2014/main" id="{630069E8-FF25-45F6-A8EE-49176F4E9BFE}"/>
              </a:ext>
            </a:extLst>
          </p:cNvPr>
          <p:cNvSpPr>
            <a:spLocks noGrp="1"/>
          </p:cNvSpPr>
          <p:nvPr>
            <p:ph type="ftr" sz="quarter" idx="11"/>
          </p:nvPr>
        </p:nvSpPr>
        <p:spPr/>
        <p:txBody>
          <a:bodyPr/>
          <a:lstStyle/>
          <a:p>
            <a:pPr>
              <a:defRPr/>
            </a:pPr>
            <a:r>
              <a:rPr lang="en-US"/>
              <a:t>Compiled by – Ms. Jyoti Malhotra (Reference : Systems Programming, D.M. Dhamdhere)</a:t>
            </a:r>
          </a:p>
        </p:txBody>
      </p:sp>
      <p:sp>
        <p:nvSpPr>
          <p:cNvPr id="7" name="Slide Number Placeholder 6">
            <a:extLst>
              <a:ext uri="{FF2B5EF4-FFF2-40B4-BE49-F238E27FC236}">
                <a16:creationId xmlns:a16="http://schemas.microsoft.com/office/drawing/2014/main" id="{D1BD1BE3-696A-4482-A20A-7287F4E9BBD8}"/>
              </a:ext>
            </a:extLst>
          </p:cNvPr>
          <p:cNvSpPr>
            <a:spLocks noGrp="1"/>
          </p:cNvSpPr>
          <p:nvPr>
            <p:ph type="sldNum" sz="quarter" idx="12"/>
          </p:nvPr>
        </p:nvSpPr>
        <p:spPr/>
        <p:txBody>
          <a:bodyPr/>
          <a:lstStyle/>
          <a:p>
            <a:pPr>
              <a:defRPr/>
            </a:pPr>
            <a:fld id="{7260C03B-4D85-4BF7-B767-5130AA79CD8C}" type="slidenum">
              <a:rPr lang="en-IN" smtClean="0"/>
              <a:pPr>
                <a:defRPr/>
              </a:pPr>
              <a:t>‹#›</a:t>
            </a:fld>
            <a:endParaRPr lang="en-IN"/>
          </a:p>
        </p:txBody>
      </p:sp>
    </p:spTree>
    <p:extLst>
      <p:ext uri="{BB962C8B-B14F-4D97-AF65-F5344CB8AC3E}">
        <p14:creationId xmlns:p14="http://schemas.microsoft.com/office/powerpoint/2010/main" val="39006127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1723C-D0A9-4822-9E91-F08A3090E0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B9353A8-B79F-497D-AD7F-6A017E51A4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067344-208C-43BD-973C-F7246462EC0A}"/>
              </a:ext>
            </a:extLst>
          </p:cNvPr>
          <p:cNvSpPr>
            <a:spLocks noGrp="1"/>
          </p:cNvSpPr>
          <p:nvPr>
            <p:ph type="dt" sz="half" idx="10"/>
          </p:nvPr>
        </p:nvSpPr>
        <p:spPr/>
        <p:txBody>
          <a:bodyPr/>
          <a:lstStyle/>
          <a:p>
            <a:fld id="{EE7DB45E-011E-4CAF-BB8B-582884AB2641}" type="datetimeFigureOut">
              <a:rPr lang="en-US" smtClean="0"/>
              <a:pPr/>
              <a:t>22/11/2020</a:t>
            </a:fld>
            <a:endParaRPr lang="en-US"/>
          </a:p>
        </p:txBody>
      </p:sp>
      <p:sp>
        <p:nvSpPr>
          <p:cNvPr id="5" name="Footer Placeholder 4">
            <a:extLst>
              <a:ext uri="{FF2B5EF4-FFF2-40B4-BE49-F238E27FC236}">
                <a16:creationId xmlns:a16="http://schemas.microsoft.com/office/drawing/2014/main" id="{913935B6-4A43-473E-B17C-D1A08B79C3A4}"/>
              </a:ext>
            </a:extLst>
          </p:cNvPr>
          <p:cNvSpPr>
            <a:spLocks noGrp="1"/>
          </p:cNvSpPr>
          <p:nvPr>
            <p:ph type="ftr" sz="quarter" idx="11"/>
          </p:nvPr>
        </p:nvSpPr>
        <p:spPr/>
        <p:txBody>
          <a:bodyPr/>
          <a:lstStyle/>
          <a:p>
            <a:pPr>
              <a:defRPr/>
            </a:pPr>
            <a:r>
              <a:rPr lang="en-US"/>
              <a:t>Compiled by – Ms. Jyoti Malhotra (Reference : Systems Programming, D.M. Dhamdhere)</a:t>
            </a:r>
          </a:p>
        </p:txBody>
      </p:sp>
      <p:sp>
        <p:nvSpPr>
          <p:cNvPr id="6" name="Slide Number Placeholder 5">
            <a:extLst>
              <a:ext uri="{FF2B5EF4-FFF2-40B4-BE49-F238E27FC236}">
                <a16:creationId xmlns:a16="http://schemas.microsoft.com/office/drawing/2014/main" id="{99C08D11-DB27-45C8-B637-1525B5852866}"/>
              </a:ext>
            </a:extLst>
          </p:cNvPr>
          <p:cNvSpPr>
            <a:spLocks noGrp="1"/>
          </p:cNvSpPr>
          <p:nvPr>
            <p:ph type="sldNum" sz="quarter" idx="12"/>
          </p:nvPr>
        </p:nvSpPr>
        <p:spPr/>
        <p:txBody>
          <a:bodyPr/>
          <a:lstStyle/>
          <a:p>
            <a:pPr>
              <a:defRPr/>
            </a:pPr>
            <a:fld id="{3D81DD8C-AD4D-49F5-B89A-13C1E0C8962D}" type="slidenum">
              <a:rPr lang="en-IN" smtClean="0"/>
              <a:pPr>
                <a:defRPr/>
              </a:pPr>
              <a:t>‹#›</a:t>
            </a:fld>
            <a:endParaRPr lang="en-IN"/>
          </a:p>
        </p:txBody>
      </p:sp>
    </p:spTree>
    <p:extLst>
      <p:ext uri="{BB962C8B-B14F-4D97-AF65-F5344CB8AC3E}">
        <p14:creationId xmlns:p14="http://schemas.microsoft.com/office/powerpoint/2010/main" val="3091276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4806E6-B7FE-4B12-86AA-9BB83577D7B9}"/>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301419F-27BF-4A51-B866-5D144A30FA89}"/>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07E096-8B93-4A2F-A8E6-4AF522D20247}"/>
              </a:ext>
            </a:extLst>
          </p:cNvPr>
          <p:cNvSpPr>
            <a:spLocks noGrp="1"/>
          </p:cNvSpPr>
          <p:nvPr>
            <p:ph type="dt" sz="half" idx="10"/>
          </p:nvPr>
        </p:nvSpPr>
        <p:spPr/>
        <p:txBody>
          <a:bodyPr/>
          <a:lstStyle/>
          <a:p>
            <a:fld id="{EE7DB45E-011E-4CAF-BB8B-582884AB2641}" type="datetimeFigureOut">
              <a:rPr lang="en-US" smtClean="0"/>
              <a:pPr/>
              <a:t>22/11/2020</a:t>
            </a:fld>
            <a:endParaRPr lang="en-US"/>
          </a:p>
        </p:txBody>
      </p:sp>
      <p:sp>
        <p:nvSpPr>
          <p:cNvPr id="5" name="Footer Placeholder 4">
            <a:extLst>
              <a:ext uri="{FF2B5EF4-FFF2-40B4-BE49-F238E27FC236}">
                <a16:creationId xmlns:a16="http://schemas.microsoft.com/office/drawing/2014/main" id="{A758712E-9C48-4EE7-A16A-C150E14BB6B8}"/>
              </a:ext>
            </a:extLst>
          </p:cNvPr>
          <p:cNvSpPr>
            <a:spLocks noGrp="1"/>
          </p:cNvSpPr>
          <p:nvPr>
            <p:ph type="ftr" sz="quarter" idx="11"/>
          </p:nvPr>
        </p:nvSpPr>
        <p:spPr/>
        <p:txBody>
          <a:bodyPr/>
          <a:lstStyle/>
          <a:p>
            <a:pPr>
              <a:defRPr/>
            </a:pPr>
            <a:r>
              <a:rPr lang="en-US"/>
              <a:t>Compiled by – Ms. Jyoti Malhotra (Reference : Systems Programming, D.M. Dhamdhere)</a:t>
            </a:r>
          </a:p>
        </p:txBody>
      </p:sp>
      <p:sp>
        <p:nvSpPr>
          <p:cNvPr id="6" name="Slide Number Placeholder 5">
            <a:extLst>
              <a:ext uri="{FF2B5EF4-FFF2-40B4-BE49-F238E27FC236}">
                <a16:creationId xmlns:a16="http://schemas.microsoft.com/office/drawing/2014/main" id="{1081F828-BD0B-40AA-B197-89349DA7623A}"/>
              </a:ext>
            </a:extLst>
          </p:cNvPr>
          <p:cNvSpPr>
            <a:spLocks noGrp="1"/>
          </p:cNvSpPr>
          <p:nvPr>
            <p:ph type="sldNum" sz="quarter" idx="12"/>
          </p:nvPr>
        </p:nvSpPr>
        <p:spPr/>
        <p:txBody>
          <a:bodyPr/>
          <a:lstStyle/>
          <a:p>
            <a:pPr>
              <a:defRPr/>
            </a:pPr>
            <a:fld id="{AEAFEA97-F5F6-448F-87A7-DDCAF3CFA029}" type="slidenum">
              <a:rPr lang="en-IN" smtClean="0"/>
              <a:pPr>
                <a:defRPr/>
              </a:pPr>
              <a:t>‹#›</a:t>
            </a:fld>
            <a:endParaRPr lang="en-IN"/>
          </a:p>
        </p:txBody>
      </p:sp>
    </p:spTree>
    <p:extLst>
      <p:ext uri="{BB962C8B-B14F-4D97-AF65-F5344CB8AC3E}">
        <p14:creationId xmlns:p14="http://schemas.microsoft.com/office/powerpoint/2010/main" val="22396956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p:nvSpPr>
        <p:spPr>
          <a:xfrm>
            <a:off x="1206500" y="3648076"/>
            <a:ext cx="9753600" cy="1279525"/>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1800"/>
          </a:p>
        </p:txBody>
      </p:sp>
      <p:sp>
        <p:nvSpPr>
          <p:cNvPr id="5" name="Rectangle 4"/>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1800"/>
          </a:p>
        </p:txBody>
      </p:sp>
      <p:sp>
        <p:nvSpPr>
          <p:cNvPr id="6" name="Rectangle 5"/>
          <p:cNvSpPr/>
          <p:nvPr/>
        </p:nvSpPr>
        <p:spPr>
          <a:xfrm>
            <a:off x="1206500" y="3648076"/>
            <a:ext cx="304800" cy="1279525"/>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1800"/>
          </a:p>
        </p:txBody>
      </p:sp>
      <p:sp>
        <p:nvSpPr>
          <p:cNvPr id="7" name="Rectangle 6"/>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1800"/>
          </a:p>
        </p:txBody>
      </p:sp>
      <p:sp>
        <p:nvSpPr>
          <p:cNvPr id="8" name="Title 7"/>
          <p:cNvSpPr>
            <a:spLocks noGrp="1"/>
          </p:cNvSpPr>
          <p:nvPr>
            <p:ph type="ctrTitle"/>
          </p:nvPr>
        </p:nvSpPr>
        <p:spPr>
          <a:xfrm>
            <a:off x="1625600" y="3886200"/>
            <a:ext cx="9144000" cy="990600"/>
          </a:xfrm>
        </p:spPr>
        <p:txBody>
          <a:bodyPr anchor="t"/>
          <a:lstStyle>
            <a:lvl1pPr algn="r">
              <a:defRPr sz="3200">
                <a:solidFill>
                  <a:schemeClr val="tx1"/>
                </a:solidFill>
              </a:defRPr>
            </a:lvl1pPr>
          </a:lstStyle>
          <a:p>
            <a:r>
              <a:rPr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13" name="Slide Number Placeholder 22"/>
          <p:cNvSpPr>
            <a:spLocks noGrp="1"/>
          </p:cNvSpPr>
          <p:nvPr>
            <p:ph type="sldNum" sz="quarter" idx="4"/>
          </p:nvPr>
        </p:nvSpPr>
        <p:spPr>
          <a:xfrm>
            <a:off x="9144000" y="6324601"/>
            <a:ext cx="2641600" cy="365125"/>
          </a:xfrm>
          <a:prstGeom prst="rect">
            <a:avLst/>
          </a:prstGeom>
        </p:spPr>
        <p:txBody>
          <a:bodyPr vert="horz"/>
          <a:lstStyle>
            <a:lvl1pPr algn="r" eaLnBrk="1" latinLnBrk="0" hangingPunct="1">
              <a:defRPr kumimoji="0" sz="1400" smtClean="0">
                <a:solidFill>
                  <a:schemeClr val="tx2"/>
                </a:solidFill>
                <a:cs typeface="+mn-cs"/>
              </a:defRPr>
            </a:lvl1pPr>
          </a:lstStyle>
          <a:p>
            <a:pPr>
              <a:defRPr/>
            </a:pPr>
            <a:fld id="{9D292B4F-44AA-446D-83AB-6974526852C9}" type="slidenum">
              <a:rPr lang="en-US" smtClean="0"/>
              <a:pPr>
                <a:defRPr/>
              </a:pPr>
              <a:t>‹#›</a:t>
            </a:fld>
            <a:endParaRPr lang="en-US" sz="1600" dirty="0"/>
          </a:p>
        </p:txBody>
      </p:sp>
    </p:spTree>
    <p:extLst>
      <p:ext uri="{BB962C8B-B14F-4D97-AF65-F5344CB8AC3E}">
        <p14:creationId xmlns:p14="http://schemas.microsoft.com/office/powerpoint/2010/main" val="4122647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22"/>
          <p:cNvSpPr>
            <a:spLocks noGrp="1"/>
          </p:cNvSpPr>
          <p:nvPr>
            <p:ph type="sldNum" sz="quarter" idx="4"/>
          </p:nvPr>
        </p:nvSpPr>
        <p:spPr>
          <a:xfrm>
            <a:off x="9042400" y="6324601"/>
            <a:ext cx="2641600" cy="365125"/>
          </a:xfrm>
          <a:prstGeom prst="rect">
            <a:avLst/>
          </a:prstGeom>
        </p:spPr>
        <p:txBody>
          <a:bodyPr vert="horz"/>
          <a:lstStyle>
            <a:lvl1pPr algn="r" eaLnBrk="1" latinLnBrk="0" hangingPunct="1">
              <a:defRPr kumimoji="0" sz="1400" smtClean="0">
                <a:solidFill>
                  <a:schemeClr val="tx2"/>
                </a:solidFill>
                <a:cs typeface="+mn-cs"/>
              </a:defRPr>
            </a:lvl1pPr>
          </a:lstStyle>
          <a:p>
            <a:pPr>
              <a:defRPr/>
            </a:pPr>
            <a:fld id="{9D292B4F-44AA-446D-83AB-6974526852C9}" type="slidenum">
              <a:rPr lang="en-US" smtClean="0"/>
              <a:pPr>
                <a:defRPr/>
              </a:pPr>
              <a:t>‹#›</a:t>
            </a:fld>
            <a:endParaRPr lang="en-US" sz="1600" dirty="0"/>
          </a:p>
        </p:txBody>
      </p:sp>
    </p:spTree>
    <p:extLst>
      <p:ext uri="{BB962C8B-B14F-4D97-AF65-F5344CB8AC3E}">
        <p14:creationId xmlns:p14="http://schemas.microsoft.com/office/powerpoint/2010/main" val="32678262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4" name="Rectangle 3"/>
          <p:cNvSpPr/>
          <p:nvPr/>
        </p:nvSpPr>
        <p:spPr>
          <a:xfrm>
            <a:off x="1219200" y="2819401"/>
            <a:ext cx="9753600" cy="1279525"/>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1800"/>
          </a:p>
        </p:txBody>
      </p:sp>
      <p:sp>
        <p:nvSpPr>
          <p:cNvPr id="5" name="Rectangle 4"/>
          <p:cNvSpPr/>
          <p:nvPr/>
        </p:nvSpPr>
        <p:spPr>
          <a:xfrm>
            <a:off x="1219200" y="2819401"/>
            <a:ext cx="304800" cy="1279525"/>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1800"/>
          </a:p>
        </p:txBody>
      </p:sp>
      <p:sp>
        <p:nvSpPr>
          <p:cNvPr id="2" name="Title 1"/>
          <p:cNvSpPr>
            <a:spLocks noGrp="1"/>
          </p:cNvSpPr>
          <p:nvPr>
            <p:ph type="title"/>
          </p:nvPr>
        </p:nvSpPr>
        <p:spPr>
          <a:xfrm>
            <a:off x="1625600" y="2971800"/>
            <a:ext cx="9144000" cy="1066800"/>
          </a:xfrm>
        </p:spPr>
        <p:txBody>
          <a:bodyPr anchor="t"/>
          <a:lstStyle>
            <a:lvl1pPr algn="r">
              <a:buNone/>
              <a:defRPr sz="3200" b="0" cap="none" baseline="0"/>
            </a:lvl1pPr>
          </a:lstStyle>
          <a:p>
            <a:r>
              <a:rPr lang="en-US"/>
              <a:t>Click to edit Master title style</a:t>
            </a:r>
          </a:p>
        </p:txBody>
      </p:sp>
      <p:sp>
        <p:nvSpPr>
          <p:cNvPr id="3" name="Text Placeholder 2"/>
          <p:cNvSpPr>
            <a:spLocks noGrp="1"/>
          </p:cNvSpPr>
          <p:nvPr>
            <p:ph type="body" idx="1"/>
          </p:nvPr>
        </p:nvSpPr>
        <p:spPr>
          <a:xfrm>
            <a:off x="1727200" y="4267200"/>
            <a:ext cx="9042400" cy="1143000"/>
          </a:xfrm>
        </p:spPr>
        <p:txBody>
          <a:bodyPr/>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8" name="Slide Number Placeholder 5"/>
          <p:cNvSpPr>
            <a:spLocks noGrp="1"/>
          </p:cNvSpPr>
          <p:nvPr>
            <p:ph type="sldNum" sz="quarter" idx="12"/>
          </p:nvPr>
        </p:nvSpPr>
        <p:spPr>
          <a:xfrm>
            <a:off x="9144001" y="6338888"/>
            <a:ext cx="2027767" cy="366712"/>
          </a:xfrm>
          <a:prstGeom prst="rect">
            <a:avLst/>
          </a:prstGeom>
        </p:spPr>
        <p:txBody>
          <a:bodyPr/>
          <a:lstStyle>
            <a:lvl1pPr>
              <a:defRPr/>
            </a:lvl1pPr>
          </a:lstStyle>
          <a:p>
            <a:pPr>
              <a:defRPr/>
            </a:pPr>
            <a:fld id="{D981B139-6833-4A2C-BE95-D8CC464F4D37}" type="slidenum">
              <a:rPr lang="en-US"/>
              <a:pPr>
                <a:defRPr/>
              </a:pPr>
              <a:t>‹#›</a:t>
            </a:fld>
            <a:endParaRPr lang="en-US"/>
          </a:p>
        </p:txBody>
      </p:sp>
    </p:spTree>
    <p:extLst>
      <p:ext uri="{BB962C8B-B14F-4D97-AF65-F5344CB8AC3E}">
        <p14:creationId xmlns:p14="http://schemas.microsoft.com/office/powerpoint/2010/main" val="208443442"/>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lang="en-US"/>
              <a:t>Click to edit Master title style</a:t>
            </a:r>
          </a:p>
        </p:txBody>
      </p:sp>
      <p:sp>
        <p:nvSpPr>
          <p:cNvPr id="9" name="Content Placeholder 8"/>
          <p:cNvSpPr>
            <a:spLocks noGrp="1"/>
          </p:cNvSpPr>
          <p:nvPr>
            <p:ph sz="quarter" idx="1"/>
          </p:nvPr>
        </p:nvSpPr>
        <p:spPr>
          <a:xfrm>
            <a:off x="609600" y="1219200"/>
            <a:ext cx="5388864" cy="4937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6176264" y="1216152"/>
            <a:ext cx="5388864" cy="4937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a:xfrm>
            <a:off x="8940800" y="6340476"/>
            <a:ext cx="2641600" cy="365125"/>
          </a:xfrm>
          <a:prstGeom prst="rect">
            <a:avLst/>
          </a:prstGeom>
        </p:spPr>
        <p:txBody>
          <a:bodyPr/>
          <a:lstStyle>
            <a:lvl1pPr>
              <a:defRPr/>
            </a:lvl1pPr>
          </a:lstStyle>
          <a:p>
            <a:pPr>
              <a:defRPr/>
            </a:pPr>
            <a:fld id="{D92DD997-310D-4B16-91B4-FC425027E635}" type="slidenum">
              <a:rPr lang="en-US"/>
              <a:pPr>
                <a:defRPr/>
              </a:pPr>
              <a:t>‹#›</a:t>
            </a:fld>
            <a:endParaRPr lang="en-US"/>
          </a:p>
        </p:txBody>
      </p:sp>
    </p:spTree>
    <p:extLst>
      <p:ext uri="{BB962C8B-B14F-4D97-AF65-F5344CB8AC3E}">
        <p14:creationId xmlns:p14="http://schemas.microsoft.com/office/powerpoint/2010/main" val="15297975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anchor="b">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anchor="b"/>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quarter" idx="2"/>
          </p:nvPr>
        </p:nvSpPr>
        <p:spPr>
          <a:xfrm>
            <a:off x="609600" y="2133600"/>
            <a:ext cx="5384800"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4"/>
          </p:nvPr>
        </p:nvSpPr>
        <p:spPr>
          <a:xfrm>
            <a:off x="6197600" y="2133600"/>
            <a:ext cx="5384800"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a:xfrm>
            <a:off x="9042400" y="6340476"/>
            <a:ext cx="2641600" cy="365125"/>
          </a:xfrm>
          <a:prstGeom prst="rect">
            <a:avLst/>
          </a:prstGeom>
        </p:spPr>
        <p:txBody>
          <a:bodyPr/>
          <a:lstStyle>
            <a:lvl1pPr>
              <a:defRPr/>
            </a:lvl1pPr>
          </a:lstStyle>
          <a:p>
            <a:pPr>
              <a:defRPr/>
            </a:pPr>
            <a:fld id="{4DD1C6D1-A85A-466B-B6E8-AAE9B56CFAB5}" type="slidenum">
              <a:rPr lang="en-US"/>
              <a:pPr>
                <a:defRPr/>
              </a:pPr>
              <a:t>‹#›</a:t>
            </a:fld>
            <a:endParaRPr lang="en-US"/>
          </a:p>
        </p:txBody>
      </p:sp>
    </p:spTree>
    <p:extLst>
      <p:ext uri="{BB962C8B-B14F-4D97-AF65-F5344CB8AC3E}">
        <p14:creationId xmlns:p14="http://schemas.microsoft.com/office/powerpoint/2010/main" val="2111567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Isosceles Triangle 2"/>
          <p:cNvSpPr>
            <a:spLocks noChangeAspect="1"/>
          </p:cNvSpPr>
          <p:nvPr/>
        </p:nvSpPr>
        <p:spPr>
          <a:xfrm rot="5400000">
            <a:off x="590550" y="6447367"/>
            <a:ext cx="190500" cy="160867"/>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1800"/>
          </a:p>
        </p:txBody>
      </p:sp>
      <p:sp>
        <p:nvSpPr>
          <p:cNvPr id="2" name="Title 1"/>
          <p:cNvSpPr>
            <a:spLocks noGrp="1"/>
          </p:cNvSpPr>
          <p:nvPr>
            <p:ph type="title"/>
          </p:nvPr>
        </p:nvSpPr>
        <p:spPr>
          <a:xfrm>
            <a:off x="711200" y="1038497"/>
            <a:ext cx="10972800" cy="914400"/>
          </a:xfrm>
        </p:spPr>
        <p:txBody>
          <a:bodyPr/>
          <a:lstStyle/>
          <a:p>
            <a:r>
              <a:rPr lang="en-US"/>
              <a:t>Click to edit Master title style</a:t>
            </a:r>
          </a:p>
        </p:txBody>
      </p:sp>
      <p:sp>
        <p:nvSpPr>
          <p:cNvPr id="7" name="Slide Number Placeholder 22"/>
          <p:cNvSpPr txBox="1">
            <a:spLocks/>
          </p:cNvSpPr>
          <p:nvPr userDrawn="1"/>
        </p:nvSpPr>
        <p:spPr>
          <a:xfrm>
            <a:off x="9042400" y="6324601"/>
            <a:ext cx="2641600" cy="365125"/>
          </a:xfrm>
          <a:prstGeom prst="rect">
            <a:avLst/>
          </a:prstGeom>
        </p:spPr>
        <p:txBody>
          <a:bodyPr vert="horz"/>
          <a:lstStyle>
            <a:lvl1pPr algn="l" eaLnBrk="1" latinLnBrk="0" hangingPunct="1">
              <a:defRPr kumimoji="0" sz="1400" smtClean="0">
                <a:solidFill>
                  <a:schemeClr val="tx2"/>
                </a:solidFill>
                <a:cs typeface="+mn-cs"/>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9D292B4F-44AA-446D-83AB-6974526852C9}" type="slidenum">
              <a:rPr kumimoji="0" lang="en-US" sz="1400" b="0" i="0" u="none" strike="noStrike" kern="1200" cap="none" spc="0" normalizeH="0" baseline="0" noProof="0" smtClean="0">
                <a:ln>
                  <a:noFill/>
                </a:ln>
                <a:solidFill>
                  <a:schemeClr val="tx2"/>
                </a:solidFill>
                <a:effectLst/>
                <a:uLnTx/>
                <a:uFillTx/>
                <a:latin typeface="Calibri"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600" b="0" i="0" u="none" strike="noStrike" kern="1200" cap="none" spc="0" normalizeH="0" baseline="0" noProof="0" dirty="0">
              <a:ln>
                <a:noFill/>
              </a:ln>
              <a:solidFill>
                <a:schemeClr val="tx2"/>
              </a:solidFill>
              <a:effectLst/>
              <a:uLnTx/>
              <a:uFillTx/>
              <a:latin typeface="Calibri" pitchFamily="34" charset="0"/>
              <a:ea typeface="+mn-ea"/>
              <a:cs typeface="+mn-cs"/>
            </a:endParaRPr>
          </a:p>
        </p:txBody>
      </p:sp>
    </p:spTree>
    <p:extLst>
      <p:ext uri="{BB962C8B-B14F-4D97-AF65-F5344CB8AC3E}">
        <p14:creationId xmlns:p14="http://schemas.microsoft.com/office/powerpoint/2010/main" val="22798253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traight Connector 1"/>
          <p:cNvSpPr>
            <a:spLocks noChangeShapeType="1"/>
          </p:cNvSpPr>
          <p:nvPr userDrawn="1"/>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a:lstStyle/>
          <a:p>
            <a:pPr>
              <a:defRPr/>
            </a:pPr>
            <a:endParaRPr lang="en-US" sz="1800">
              <a:cs typeface="+mn-cs"/>
            </a:endParaRPr>
          </a:p>
        </p:txBody>
      </p:sp>
      <p:sp>
        <p:nvSpPr>
          <p:cNvPr id="3" name="Isosceles Triangle 2"/>
          <p:cNvSpPr>
            <a:spLocks noChangeAspect="1"/>
          </p:cNvSpPr>
          <p:nvPr/>
        </p:nvSpPr>
        <p:spPr>
          <a:xfrm rot="5400000">
            <a:off x="590550" y="6447367"/>
            <a:ext cx="190500" cy="160867"/>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1800"/>
          </a:p>
        </p:txBody>
      </p:sp>
      <p:sp>
        <p:nvSpPr>
          <p:cNvPr id="7" name="Slide Number Placeholder 22"/>
          <p:cNvSpPr>
            <a:spLocks noGrp="1"/>
          </p:cNvSpPr>
          <p:nvPr>
            <p:ph type="sldNum" sz="quarter" idx="4"/>
          </p:nvPr>
        </p:nvSpPr>
        <p:spPr>
          <a:xfrm>
            <a:off x="9042400" y="6324601"/>
            <a:ext cx="2641600" cy="365125"/>
          </a:xfrm>
          <a:prstGeom prst="rect">
            <a:avLst/>
          </a:prstGeom>
        </p:spPr>
        <p:txBody>
          <a:bodyPr vert="horz"/>
          <a:lstStyle>
            <a:lvl1pPr algn="r" eaLnBrk="1" latinLnBrk="0" hangingPunct="1">
              <a:defRPr kumimoji="0" sz="1400" smtClean="0">
                <a:solidFill>
                  <a:schemeClr val="tx2"/>
                </a:solidFill>
                <a:cs typeface="+mn-cs"/>
              </a:defRPr>
            </a:lvl1pPr>
          </a:lstStyle>
          <a:p>
            <a:pPr>
              <a:defRPr/>
            </a:pPr>
            <a:fld id="{9D292B4F-44AA-446D-83AB-6974526852C9}" type="slidenum">
              <a:rPr lang="en-US" smtClean="0"/>
              <a:pPr>
                <a:defRPr/>
              </a:pPr>
              <a:t>‹#›</a:t>
            </a:fld>
            <a:endParaRPr lang="en-US" sz="1600" dirty="0"/>
          </a:p>
        </p:txBody>
      </p:sp>
    </p:spTree>
    <p:extLst>
      <p:ext uri="{BB962C8B-B14F-4D97-AF65-F5344CB8AC3E}">
        <p14:creationId xmlns:p14="http://schemas.microsoft.com/office/powerpoint/2010/main" val="1148848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D768E-C0F2-4D2A-801C-08F9D09B53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01EC41-86C2-424F-8B7A-4B638C5C74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09812D-17C7-436B-AA96-024B35E986DF}"/>
              </a:ext>
            </a:extLst>
          </p:cNvPr>
          <p:cNvSpPr>
            <a:spLocks noGrp="1"/>
          </p:cNvSpPr>
          <p:nvPr>
            <p:ph type="dt" sz="half" idx="10"/>
          </p:nvPr>
        </p:nvSpPr>
        <p:spPr/>
        <p:txBody>
          <a:bodyPr/>
          <a:lstStyle/>
          <a:p>
            <a:fld id="{D74D40A2-A048-4D0E-9CD2-A5C42D4AD20B}" type="datetime2">
              <a:rPr lang="en-US" smtClean="0"/>
              <a:t>Sunday, November 22, 2020</a:t>
            </a:fld>
            <a:endParaRPr lang="en-US"/>
          </a:p>
        </p:txBody>
      </p:sp>
      <p:sp>
        <p:nvSpPr>
          <p:cNvPr id="5" name="Footer Placeholder 4">
            <a:extLst>
              <a:ext uri="{FF2B5EF4-FFF2-40B4-BE49-F238E27FC236}">
                <a16:creationId xmlns:a16="http://schemas.microsoft.com/office/drawing/2014/main" id="{3A80DDD6-D85E-4F41-9E1F-82F978E48A5B}"/>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5CE520E7-0CE2-4767-8536-9F0AF3DE1650}"/>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4273526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Straight Connector 4"/>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a:lstStyle/>
          <a:p>
            <a:pPr>
              <a:defRPr/>
            </a:pPr>
            <a:endParaRPr lang="en-US" sz="1800">
              <a:cs typeface="+mn-cs"/>
            </a:endParaRPr>
          </a:p>
        </p:txBody>
      </p:sp>
      <p:sp>
        <p:nvSpPr>
          <p:cNvPr id="6" name="Straight Connector 5"/>
          <p:cNvSpPr>
            <a:spLocks noChangeShapeType="1"/>
          </p:cNvSpPr>
          <p:nvPr/>
        </p:nvSpPr>
        <p:spPr bwMode="auto">
          <a:xfrm rot="5400000">
            <a:off x="5220229" y="3324226"/>
            <a:ext cx="6035675" cy="0"/>
          </a:xfrm>
          <a:prstGeom prst="line">
            <a:avLst/>
          </a:prstGeom>
          <a:noFill/>
          <a:ln w="9525" cap="flat" cmpd="sng" algn="ctr">
            <a:solidFill>
              <a:schemeClr val="accent2"/>
            </a:solidFill>
            <a:prstDash val="dash"/>
            <a:round/>
            <a:headEnd type="none" w="med" len="med"/>
            <a:tailEnd type="none" w="med" len="med"/>
          </a:ln>
          <a:effectLst/>
        </p:spPr>
        <p:txBody>
          <a:bodyPr/>
          <a:lstStyle/>
          <a:p>
            <a:pPr>
              <a:defRPr/>
            </a:pPr>
            <a:endParaRPr lang="en-US" sz="1800" dirty="0">
              <a:cs typeface="+mn-cs"/>
            </a:endParaRPr>
          </a:p>
        </p:txBody>
      </p:sp>
      <p:sp>
        <p:nvSpPr>
          <p:cNvPr id="7" name="Isosceles Triangle 6"/>
          <p:cNvSpPr>
            <a:spLocks noChangeAspect="1"/>
          </p:cNvSpPr>
          <p:nvPr/>
        </p:nvSpPr>
        <p:spPr>
          <a:xfrm rot="5400000">
            <a:off x="590550" y="6447367"/>
            <a:ext cx="190500" cy="160867"/>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1800"/>
          </a:p>
        </p:txBody>
      </p:sp>
      <p:sp>
        <p:nvSpPr>
          <p:cNvPr id="2" name="Title 1"/>
          <p:cNvSpPr>
            <a:spLocks noGrp="1"/>
          </p:cNvSpPr>
          <p:nvPr>
            <p:ph type="title"/>
          </p:nvPr>
        </p:nvSpPr>
        <p:spPr>
          <a:xfrm>
            <a:off x="8432800" y="304800"/>
            <a:ext cx="3352800" cy="838200"/>
          </a:xfrm>
        </p:spPr>
        <p:txBody>
          <a:bodyPr>
            <a:noAutofit/>
          </a:bodyPr>
          <a:lstStyle>
            <a:lvl1pPr algn="l">
              <a:buNone/>
              <a:defRPr sz="2000" b="1">
                <a:solidFill>
                  <a:schemeClr val="tx2"/>
                </a:solidFill>
                <a:latin typeface="+mn-lt"/>
                <a:ea typeface="+mn-ea"/>
                <a:cs typeface="+mn-cs"/>
              </a:defRPr>
            </a:lvl1pPr>
          </a:lstStyle>
          <a:p>
            <a:r>
              <a:rPr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2" name="Content Placeholder 11"/>
          <p:cNvSpPr>
            <a:spLocks noGrp="1"/>
          </p:cNvSpPr>
          <p:nvPr>
            <p:ph sz="quarter" idx="1"/>
          </p:nvPr>
        </p:nvSpPr>
        <p:spPr>
          <a:xfrm>
            <a:off x="406400" y="304800"/>
            <a:ext cx="7620000" cy="571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22"/>
          <p:cNvSpPr>
            <a:spLocks noGrp="1"/>
          </p:cNvSpPr>
          <p:nvPr>
            <p:ph type="sldNum" sz="quarter" idx="4"/>
          </p:nvPr>
        </p:nvSpPr>
        <p:spPr>
          <a:xfrm>
            <a:off x="9042400" y="6324601"/>
            <a:ext cx="2641600" cy="365125"/>
          </a:xfrm>
          <a:prstGeom prst="rect">
            <a:avLst/>
          </a:prstGeom>
        </p:spPr>
        <p:txBody>
          <a:bodyPr vert="horz"/>
          <a:lstStyle>
            <a:lvl1pPr algn="r" eaLnBrk="1" latinLnBrk="0" hangingPunct="1">
              <a:defRPr kumimoji="0" sz="1400" smtClean="0">
                <a:solidFill>
                  <a:schemeClr val="tx2"/>
                </a:solidFill>
                <a:cs typeface="+mn-cs"/>
              </a:defRPr>
            </a:lvl1pPr>
          </a:lstStyle>
          <a:p>
            <a:pPr>
              <a:defRPr/>
            </a:pPr>
            <a:fld id="{9D292B4F-44AA-446D-83AB-6974526852C9}" type="slidenum">
              <a:rPr lang="en-US" smtClean="0"/>
              <a:pPr>
                <a:defRPr/>
              </a:pPr>
              <a:t>‹#›</a:t>
            </a:fld>
            <a:endParaRPr lang="en-US" sz="1600" dirty="0"/>
          </a:p>
        </p:txBody>
      </p:sp>
    </p:spTree>
    <p:extLst>
      <p:ext uri="{BB962C8B-B14F-4D97-AF65-F5344CB8AC3E}">
        <p14:creationId xmlns:p14="http://schemas.microsoft.com/office/powerpoint/2010/main" val="27306126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5" name="Straight Connector 4"/>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a:lstStyle/>
          <a:p>
            <a:pPr>
              <a:defRPr/>
            </a:pPr>
            <a:endParaRPr lang="en-US" sz="1800">
              <a:cs typeface="+mn-cs"/>
            </a:endParaRPr>
          </a:p>
        </p:txBody>
      </p:sp>
      <p:sp>
        <p:nvSpPr>
          <p:cNvPr id="6" name="Isosceles Triangle 5"/>
          <p:cNvSpPr>
            <a:spLocks noChangeAspect="1"/>
          </p:cNvSpPr>
          <p:nvPr/>
        </p:nvSpPr>
        <p:spPr>
          <a:xfrm rot="5400000">
            <a:off x="590550" y="6447367"/>
            <a:ext cx="190500" cy="160867"/>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1800"/>
          </a:p>
        </p:txBody>
      </p:sp>
      <p:sp>
        <p:nvSpPr>
          <p:cNvPr id="7" name="Rectangle 6"/>
          <p:cNvSpPr/>
          <p:nvPr/>
        </p:nvSpPr>
        <p:spPr>
          <a:xfrm>
            <a:off x="609601" y="500063"/>
            <a:ext cx="243417"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1800"/>
          </a:p>
        </p:txBody>
      </p:sp>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normAutofit/>
          </a:bodyPr>
          <a:lstStyle>
            <a:lvl1pPr marL="0" indent="0">
              <a:spcBef>
                <a:spcPts val="600"/>
              </a:spcBef>
              <a:buNone/>
              <a:defRPr sz="3200"/>
            </a:lvl1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609600" y="1219200"/>
            <a:ext cx="10972800" cy="533400"/>
          </a:xfrm>
        </p:spPr>
        <p:txBody>
          <a:bodyPr anchor="ctr"/>
          <a:lstStyle>
            <a:lvl1pPr marL="0" indent="0" algn="l">
              <a:buFontTx/>
              <a:buNone/>
              <a:defRPr sz="1400"/>
            </a:lvl1pPr>
            <a:lvl2pPr>
              <a:defRPr sz="1200"/>
            </a:lvl2pPr>
            <a:lvl3pPr>
              <a:defRPr sz="1000"/>
            </a:lvl3pPr>
            <a:lvl4pPr>
              <a:defRPr sz="900"/>
            </a:lvl4pPr>
            <a:lvl5pPr>
              <a:defRPr sz="900"/>
            </a:lvl5pPr>
          </a:lstStyle>
          <a:p>
            <a:pPr lvl="0"/>
            <a:r>
              <a:rPr lang="en-US"/>
              <a:t>Click to edit Master text styles</a:t>
            </a:r>
          </a:p>
        </p:txBody>
      </p:sp>
      <p:sp>
        <p:nvSpPr>
          <p:cNvPr id="11" name="Slide Number Placeholder 22"/>
          <p:cNvSpPr>
            <a:spLocks noGrp="1"/>
          </p:cNvSpPr>
          <p:nvPr>
            <p:ph type="sldNum" sz="quarter" idx="4"/>
          </p:nvPr>
        </p:nvSpPr>
        <p:spPr>
          <a:xfrm>
            <a:off x="9042400" y="6324601"/>
            <a:ext cx="2641600" cy="365125"/>
          </a:xfrm>
          <a:prstGeom prst="rect">
            <a:avLst/>
          </a:prstGeom>
        </p:spPr>
        <p:txBody>
          <a:bodyPr vert="horz"/>
          <a:lstStyle>
            <a:lvl1pPr algn="r" eaLnBrk="1" latinLnBrk="0" hangingPunct="1">
              <a:defRPr kumimoji="0" sz="1400" smtClean="0">
                <a:solidFill>
                  <a:schemeClr val="tx2"/>
                </a:solidFill>
                <a:cs typeface="+mn-cs"/>
              </a:defRPr>
            </a:lvl1pPr>
          </a:lstStyle>
          <a:p>
            <a:pPr>
              <a:defRPr/>
            </a:pPr>
            <a:fld id="{9D292B4F-44AA-446D-83AB-6974526852C9}" type="slidenum">
              <a:rPr lang="en-US" smtClean="0"/>
              <a:pPr>
                <a:defRPr/>
              </a:pPr>
              <a:t>‹#›</a:t>
            </a:fld>
            <a:endParaRPr lang="en-US" sz="1600" dirty="0"/>
          </a:p>
        </p:txBody>
      </p:sp>
    </p:spTree>
    <p:extLst>
      <p:ext uri="{BB962C8B-B14F-4D97-AF65-F5344CB8AC3E}">
        <p14:creationId xmlns:p14="http://schemas.microsoft.com/office/powerpoint/2010/main" val="2267753221"/>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22"/>
          <p:cNvSpPr>
            <a:spLocks noGrp="1"/>
          </p:cNvSpPr>
          <p:nvPr>
            <p:ph type="sldNum" sz="quarter" idx="4"/>
          </p:nvPr>
        </p:nvSpPr>
        <p:spPr>
          <a:xfrm>
            <a:off x="9042400" y="6324601"/>
            <a:ext cx="2641600" cy="365125"/>
          </a:xfrm>
          <a:prstGeom prst="rect">
            <a:avLst/>
          </a:prstGeom>
        </p:spPr>
        <p:txBody>
          <a:bodyPr vert="horz"/>
          <a:lstStyle>
            <a:lvl1pPr algn="r" eaLnBrk="1" latinLnBrk="0" hangingPunct="1">
              <a:defRPr kumimoji="0" sz="1400" smtClean="0">
                <a:solidFill>
                  <a:schemeClr val="tx2"/>
                </a:solidFill>
                <a:cs typeface="+mn-cs"/>
              </a:defRPr>
            </a:lvl1pPr>
          </a:lstStyle>
          <a:p>
            <a:pPr>
              <a:defRPr/>
            </a:pPr>
            <a:fld id="{9D292B4F-44AA-446D-83AB-6974526852C9}" type="slidenum">
              <a:rPr lang="en-US" smtClean="0"/>
              <a:pPr>
                <a:defRPr/>
              </a:pPr>
              <a:t>‹#›</a:t>
            </a:fld>
            <a:endParaRPr lang="en-US" sz="1600" dirty="0"/>
          </a:p>
        </p:txBody>
      </p:sp>
    </p:spTree>
    <p:extLst>
      <p:ext uri="{BB962C8B-B14F-4D97-AF65-F5344CB8AC3E}">
        <p14:creationId xmlns:p14="http://schemas.microsoft.com/office/powerpoint/2010/main" val="27573758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Straight Connector 3"/>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a:lstStyle/>
          <a:p>
            <a:pPr>
              <a:defRPr/>
            </a:pPr>
            <a:endParaRPr lang="en-US" sz="1800">
              <a:cs typeface="+mn-cs"/>
            </a:endParaRPr>
          </a:p>
        </p:txBody>
      </p:sp>
      <p:sp>
        <p:nvSpPr>
          <p:cNvPr id="5" name="Isosceles Triangle 4"/>
          <p:cNvSpPr>
            <a:spLocks noChangeAspect="1"/>
          </p:cNvSpPr>
          <p:nvPr/>
        </p:nvSpPr>
        <p:spPr>
          <a:xfrm rot="5400000">
            <a:off x="590550" y="6447367"/>
            <a:ext cx="190500" cy="160867"/>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1800"/>
          </a:p>
        </p:txBody>
      </p:sp>
      <p:sp>
        <p:nvSpPr>
          <p:cNvPr id="6" name="Straight Connector 5"/>
          <p:cNvSpPr>
            <a:spLocks noChangeShapeType="1"/>
          </p:cNvSpPr>
          <p:nvPr/>
        </p:nvSpPr>
        <p:spPr bwMode="auto">
          <a:xfrm rot="5400000">
            <a:off x="5816071" y="3201988"/>
            <a:ext cx="5851525" cy="0"/>
          </a:xfrm>
          <a:prstGeom prst="line">
            <a:avLst/>
          </a:prstGeom>
          <a:noFill/>
          <a:ln w="9525" cap="flat" cmpd="sng" algn="ctr">
            <a:solidFill>
              <a:schemeClr val="accent2"/>
            </a:solidFill>
            <a:prstDash val="dash"/>
            <a:round/>
            <a:headEnd type="none" w="med" len="med"/>
            <a:tailEnd type="none" w="med" len="med"/>
          </a:ln>
          <a:effectLst/>
        </p:spPr>
        <p:txBody>
          <a:bodyPr/>
          <a:lstStyle/>
          <a:p>
            <a:pPr>
              <a:defRPr/>
            </a:pPr>
            <a:endParaRPr lang="en-US" sz="1800">
              <a:cs typeface="+mn-cs"/>
            </a:endParaRPr>
          </a:p>
        </p:txBody>
      </p:sp>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22"/>
          <p:cNvSpPr txBox="1">
            <a:spLocks/>
          </p:cNvSpPr>
          <p:nvPr userDrawn="1"/>
        </p:nvSpPr>
        <p:spPr>
          <a:xfrm>
            <a:off x="9042400" y="6324601"/>
            <a:ext cx="2641600" cy="365125"/>
          </a:xfrm>
          <a:prstGeom prst="rect">
            <a:avLst/>
          </a:prstGeom>
        </p:spPr>
        <p:txBody>
          <a:bodyPr vert="horz"/>
          <a:lstStyle>
            <a:lvl1pPr algn="r" eaLnBrk="1" latinLnBrk="0" hangingPunct="1">
              <a:defRPr kumimoji="0" sz="1400" smtClean="0">
                <a:solidFill>
                  <a:schemeClr val="tx2"/>
                </a:solidFill>
                <a:cs typeface="+mn-cs"/>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9D292B4F-44AA-446D-83AB-6974526852C9}" type="slidenum">
              <a:rPr kumimoji="0" lang="en-US" sz="1400" b="0" i="0" u="none" strike="noStrike" kern="1200" cap="none" spc="0" normalizeH="0" baseline="0" noProof="0" smtClean="0">
                <a:ln>
                  <a:noFill/>
                </a:ln>
                <a:solidFill>
                  <a:schemeClr val="tx2"/>
                </a:solidFill>
                <a:effectLst/>
                <a:uLnTx/>
                <a:uFillTx/>
                <a:latin typeface="Calibri"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600" b="0" i="0" u="none" strike="noStrike" kern="1200" cap="none" spc="0" normalizeH="0" baseline="0" noProof="0" dirty="0">
              <a:ln>
                <a:noFill/>
              </a:ln>
              <a:solidFill>
                <a:schemeClr val="tx2"/>
              </a:solidFill>
              <a:effectLst/>
              <a:uLnTx/>
              <a:uFillTx/>
              <a:latin typeface="Calibri" pitchFamily="34" charset="0"/>
              <a:ea typeface="+mn-ea"/>
              <a:cs typeface="+mn-cs"/>
            </a:endParaRPr>
          </a:p>
        </p:txBody>
      </p:sp>
    </p:spTree>
    <p:extLst>
      <p:ext uri="{BB962C8B-B14F-4D97-AF65-F5344CB8AC3E}">
        <p14:creationId xmlns:p14="http://schemas.microsoft.com/office/powerpoint/2010/main" val="40136204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1625600" y="533400"/>
            <a:ext cx="10363200" cy="609600"/>
          </a:xfrm>
        </p:spPr>
        <p:txBody>
          <a:bodyPr/>
          <a:lstStyle/>
          <a:p>
            <a:r>
              <a:rPr lang="en-US"/>
              <a:t>Click to edit Master title style</a:t>
            </a:r>
          </a:p>
        </p:txBody>
      </p:sp>
      <p:sp>
        <p:nvSpPr>
          <p:cNvPr id="3" name="Text Placeholder 2"/>
          <p:cNvSpPr>
            <a:spLocks noGrp="1"/>
          </p:cNvSpPr>
          <p:nvPr>
            <p:ph type="body" sz="half" idx="1"/>
          </p:nvPr>
        </p:nvSpPr>
        <p:spPr>
          <a:xfrm>
            <a:off x="1117600" y="1447800"/>
            <a:ext cx="10822517" cy="2400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117600" y="4000500"/>
            <a:ext cx="10822517" cy="2400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p:cNvSpPr>
            <a:spLocks noGrp="1" noChangeArrowheads="1"/>
          </p:cNvSpPr>
          <p:nvPr>
            <p:ph type="ftr" sz="quarter" idx="10"/>
          </p:nvPr>
        </p:nvSpPr>
        <p:spPr>
          <a:xfrm>
            <a:off x="4775200" y="6553200"/>
            <a:ext cx="5892800" cy="304800"/>
          </a:xfrm>
          <a:prstGeom prst="rect">
            <a:avLst/>
          </a:prstGeom>
          <a:ln/>
        </p:spPr>
        <p:txBody>
          <a:bodyPr/>
          <a:lstStyle>
            <a:lvl1pPr>
              <a:defRPr/>
            </a:lvl1pPr>
          </a:lstStyle>
          <a:p>
            <a:pPr>
              <a:defRPr/>
            </a:pPr>
            <a:r>
              <a:rPr lang="en-US" altLang="en-US"/>
              <a:t>Chapter 2</a:t>
            </a:r>
          </a:p>
        </p:txBody>
      </p:sp>
      <p:sp>
        <p:nvSpPr>
          <p:cNvPr id="6" name="Rectangle 12"/>
          <p:cNvSpPr>
            <a:spLocks noGrp="1" noChangeArrowheads="1"/>
          </p:cNvSpPr>
          <p:nvPr>
            <p:ph type="sldNum" sz="quarter" idx="11"/>
          </p:nvPr>
        </p:nvSpPr>
        <p:spPr>
          <a:ln/>
        </p:spPr>
        <p:txBody>
          <a:bodyPr/>
          <a:lstStyle>
            <a:lvl1pPr>
              <a:defRPr/>
            </a:lvl1pPr>
          </a:lstStyle>
          <a:p>
            <a:pPr>
              <a:defRPr/>
            </a:pPr>
            <a:fld id="{F5E03112-02BF-46CC-8E14-66E484D1A4F3}" type="slidenum">
              <a:rPr lang="en-US" altLang="en-US"/>
              <a:pPr>
                <a:defRPr/>
              </a:pPr>
              <a:t>‹#›</a:t>
            </a:fld>
            <a:endParaRPr lang="en-US" altLang="en-US"/>
          </a:p>
        </p:txBody>
      </p:sp>
      <p:sp>
        <p:nvSpPr>
          <p:cNvPr id="7" name="Rectangle 13"/>
          <p:cNvSpPr>
            <a:spLocks noGrp="1" noChangeArrowheads="1"/>
          </p:cNvSpPr>
          <p:nvPr>
            <p:ph type="dt" sz="half" idx="12"/>
          </p:nvPr>
        </p:nvSpPr>
        <p:spPr>
          <a:xfrm>
            <a:off x="1117600" y="6553200"/>
            <a:ext cx="2133600" cy="247650"/>
          </a:xfrm>
          <a:prstGeom prst="rect">
            <a:avLst/>
          </a:prstGeom>
          <a:ln/>
        </p:spPr>
        <p:txBody>
          <a:bodyPr/>
          <a:lstStyle>
            <a:lvl1pPr>
              <a:defRPr/>
            </a:lvl1pPr>
          </a:lstStyle>
          <a:p>
            <a:pPr>
              <a:defRPr/>
            </a:pPr>
            <a:r>
              <a:rPr lang="en-US" altLang="en-US"/>
              <a:t>CS 1550, cs.pitt.edu (originaly modified by Ethan L. Miller and Scott A. Brandt)</a:t>
            </a:r>
          </a:p>
        </p:txBody>
      </p:sp>
    </p:spTree>
    <p:extLst>
      <p:ext uri="{BB962C8B-B14F-4D97-AF65-F5344CB8AC3E}">
        <p14:creationId xmlns:p14="http://schemas.microsoft.com/office/powerpoint/2010/main" val="1871460943"/>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373717" y="325439"/>
            <a:ext cx="10513483" cy="962025"/>
          </a:xfrm>
        </p:spPr>
        <p:txBody>
          <a:bodyPr/>
          <a:lstStyle/>
          <a:p>
            <a:r>
              <a:rPr lang="en-US"/>
              <a:t>Click to edit Master title style</a:t>
            </a:r>
          </a:p>
        </p:txBody>
      </p:sp>
      <p:sp>
        <p:nvSpPr>
          <p:cNvPr id="3" name="Text Placeholder 2"/>
          <p:cNvSpPr>
            <a:spLocks noGrp="1"/>
          </p:cNvSpPr>
          <p:nvPr>
            <p:ph type="body" sz="half" idx="1"/>
          </p:nvPr>
        </p:nvSpPr>
        <p:spPr>
          <a:xfrm>
            <a:off x="1371600" y="1635126"/>
            <a:ext cx="5156200"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6731000" y="1635126"/>
            <a:ext cx="5156200" cy="4460875"/>
          </a:xfrm>
        </p:spPr>
        <p:txBody>
          <a:bodyPr/>
          <a:lstStyle/>
          <a:p>
            <a:pPr lvl="0"/>
            <a:endParaRPr lang="en-US" noProof="0"/>
          </a:p>
        </p:txBody>
      </p:sp>
      <p:sp>
        <p:nvSpPr>
          <p:cNvPr id="5" name="Rectangle 5"/>
          <p:cNvSpPr>
            <a:spLocks noGrp="1" noChangeArrowheads="1"/>
          </p:cNvSpPr>
          <p:nvPr>
            <p:ph type="dt" sz="half" idx="10"/>
          </p:nvPr>
        </p:nvSpPr>
        <p:spPr>
          <a:xfrm>
            <a:off x="4775200" y="6400800"/>
            <a:ext cx="2540000" cy="457200"/>
          </a:xfrm>
          <a:prstGeom prst="rect">
            <a:avLst/>
          </a:prstGeom>
          <a:ln/>
        </p:spPr>
        <p:txBody>
          <a:bodyPr/>
          <a:lstStyle>
            <a:lvl1pPr>
              <a:defRPr/>
            </a:lvl1pPr>
          </a:lstStyle>
          <a:p>
            <a:pPr>
              <a:defRPr/>
            </a:pPr>
            <a:endParaRPr lang="en-US" altLang="en-US"/>
          </a:p>
        </p:txBody>
      </p:sp>
      <p:sp>
        <p:nvSpPr>
          <p:cNvPr id="6" name="Rectangle 7"/>
          <p:cNvSpPr>
            <a:spLocks noGrp="1" noChangeArrowheads="1"/>
          </p:cNvSpPr>
          <p:nvPr>
            <p:ph type="sldNum" sz="quarter" idx="11"/>
          </p:nvPr>
        </p:nvSpPr>
        <p:spPr>
          <a:ln/>
        </p:spPr>
        <p:txBody>
          <a:bodyPr/>
          <a:lstStyle>
            <a:lvl1pPr>
              <a:defRPr/>
            </a:lvl1pPr>
          </a:lstStyle>
          <a:p>
            <a:pPr>
              <a:defRPr/>
            </a:pPr>
            <a:fld id="{B7A736FF-E3ED-45DA-AC76-1C9891C610B3}" type="slidenum">
              <a:rPr lang="en-US" altLang="en-US"/>
              <a:pPr>
                <a:defRPr/>
              </a:pPr>
              <a:t>‹#›</a:t>
            </a:fld>
            <a:endParaRPr lang="en-US" altLang="en-US"/>
          </a:p>
        </p:txBody>
      </p:sp>
    </p:spTree>
    <p:extLst>
      <p:ext uri="{BB962C8B-B14F-4D97-AF65-F5344CB8AC3E}">
        <p14:creationId xmlns:p14="http://schemas.microsoft.com/office/powerpoint/2010/main" val="42000720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A0492-196D-4EF5-8C36-72F2EA2CB1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757BE9-2D8A-47F6-B8F6-32B9B263E0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A6B623-7270-49E0-ABB9-4B822378B2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49CD03-8062-4EEB-9A30-99ED9046E2F5}"/>
              </a:ext>
            </a:extLst>
          </p:cNvPr>
          <p:cNvSpPr>
            <a:spLocks noGrp="1"/>
          </p:cNvSpPr>
          <p:nvPr>
            <p:ph type="dt" sz="half" idx="10"/>
          </p:nvPr>
        </p:nvSpPr>
        <p:spPr/>
        <p:txBody>
          <a:bodyPr/>
          <a:lstStyle/>
          <a:p>
            <a:fld id="{E6367675-1FC2-431E-BF0D-469EB144B7B0}" type="datetime2">
              <a:rPr lang="en-US" smtClean="0"/>
              <a:t>Sunday, November 22, 2020</a:t>
            </a:fld>
            <a:endParaRPr lang="en-US"/>
          </a:p>
        </p:txBody>
      </p:sp>
      <p:sp>
        <p:nvSpPr>
          <p:cNvPr id="6" name="Footer Placeholder 5">
            <a:extLst>
              <a:ext uri="{FF2B5EF4-FFF2-40B4-BE49-F238E27FC236}">
                <a16:creationId xmlns:a16="http://schemas.microsoft.com/office/drawing/2014/main" id="{056416DE-016F-4A12-A720-14EB05CEFA1A}"/>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F32A2A1D-7ADF-4B66-8BF9-D3025853CA6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528806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CC7D7-9C1D-4169-8E6A-BAB352D7583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C1424A4-AD67-4BDF-9543-16DF85F4E2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034905-D2C9-44BD-B78E-F16D8927E5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969F2A2-60B0-433B-BA35-F8B566DBE6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515779A-32D5-430E-8E6E-6C38907CCFF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882B142-CECF-4F70-B813-61B11CE2783A}"/>
              </a:ext>
            </a:extLst>
          </p:cNvPr>
          <p:cNvSpPr>
            <a:spLocks noGrp="1"/>
          </p:cNvSpPr>
          <p:nvPr>
            <p:ph type="dt" sz="half" idx="10"/>
          </p:nvPr>
        </p:nvSpPr>
        <p:spPr/>
        <p:txBody>
          <a:bodyPr/>
          <a:lstStyle/>
          <a:p>
            <a:fld id="{EB2FBDFE-25D0-4B00-8EDB-8C9DCC05587E}" type="datetime2">
              <a:rPr lang="en-US" smtClean="0"/>
              <a:t>Sunday, November 22, 2020</a:t>
            </a:fld>
            <a:endParaRPr lang="en-US"/>
          </a:p>
        </p:txBody>
      </p:sp>
      <p:sp>
        <p:nvSpPr>
          <p:cNvPr id="8" name="Footer Placeholder 7">
            <a:extLst>
              <a:ext uri="{FF2B5EF4-FFF2-40B4-BE49-F238E27FC236}">
                <a16:creationId xmlns:a16="http://schemas.microsoft.com/office/drawing/2014/main" id="{41FAA853-A79F-4856-89B9-20A979F256C7}"/>
              </a:ext>
            </a:extLst>
          </p:cNvPr>
          <p:cNvSpPr>
            <a:spLocks noGrp="1"/>
          </p:cNvSpPr>
          <p:nvPr>
            <p:ph type="ftr" sz="quarter" idx="11"/>
          </p:nvPr>
        </p:nvSpPr>
        <p:spPr/>
        <p:txBody>
          <a:bodyPr/>
          <a:lstStyle/>
          <a:p>
            <a:r>
              <a:rPr lang="en-US"/>
              <a:t>Sample Footer</a:t>
            </a:r>
          </a:p>
        </p:txBody>
      </p:sp>
      <p:sp>
        <p:nvSpPr>
          <p:cNvPr id="9" name="Slide Number Placeholder 8">
            <a:extLst>
              <a:ext uri="{FF2B5EF4-FFF2-40B4-BE49-F238E27FC236}">
                <a16:creationId xmlns:a16="http://schemas.microsoft.com/office/drawing/2014/main" id="{FAA46F3A-4367-4819-B0F3-7F72D017F42F}"/>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287082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D8365-FDB7-43D5-95F7-4D7ADEC408A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C97C19-F18A-4303-8CD1-651006F70ED4}"/>
              </a:ext>
            </a:extLst>
          </p:cNvPr>
          <p:cNvSpPr>
            <a:spLocks noGrp="1"/>
          </p:cNvSpPr>
          <p:nvPr>
            <p:ph type="dt" sz="half" idx="10"/>
          </p:nvPr>
        </p:nvSpPr>
        <p:spPr/>
        <p:txBody>
          <a:bodyPr/>
          <a:lstStyle/>
          <a:p>
            <a:fld id="{DA80C429-8E60-430D-9BCF-BA5461B23390}" type="datetime2">
              <a:rPr lang="en-US" smtClean="0"/>
              <a:t>Sunday, November 22, 2020</a:t>
            </a:fld>
            <a:endParaRPr lang="en-US"/>
          </a:p>
        </p:txBody>
      </p:sp>
      <p:sp>
        <p:nvSpPr>
          <p:cNvPr id="4" name="Footer Placeholder 3">
            <a:extLst>
              <a:ext uri="{FF2B5EF4-FFF2-40B4-BE49-F238E27FC236}">
                <a16:creationId xmlns:a16="http://schemas.microsoft.com/office/drawing/2014/main" id="{7281D445-30EF-4AC4-AA5A-F0F15C6B6369}"/>
              </a:ext>
            </a:extLst>
          </p:cNvPr>
          <p:cNvSpPr>
            <a:spLocks noGrp="1"/>
          </p:cNvSpPr>
          <p:nvPr>
            <p:ph type="ftr" sz="quarter" idx="11"/>
          </p:nvPr>
        </p:nvSpPr>
        <p:spPr/>
        <p:txBody>
          <a:bodyPr/>
          <a:lstStyle/>
          <a:p>
            <a:r>
              <a:rPr lang="en-US"/>
              <a:t>Sample Footer</a:t>
            </a:r>
          </a:p>
        </p:txBody>
      </p:sp>
      <p:sp>
        <p:nvSpPr>
          <p:cNvPr id="5" name="Slide Number Placeholder 4">
            <a:extLst>
              <a:ext uri="{FF2B5EF4-FFF2-40B4-BE49-F238E27FC236}">
                <a16:creationId xmlns:a16="http://schemas.microsoft.com/office/drawing/2014/main" id="{BDF7DCE8-A95C-4731-A7F0-018780419715}"/>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889008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74751A-C1EB-4815-9151-AF2BC2A40098}"/>
              </a:ext>
            </a:extLst>
          </p:cNvPr>
          <p:cNvSpPr>
            <a:spLocks noGrp="1"/>
          </p:cNvSpPr>
          <p:nvPr>
            <p:ph type="dt" sz="half" idx="10"/>
          </p:nvPr>
        </p:nvSpPr>
        <p:spPr/>
        <p:txBody>
          <a:bodyPr/>
          <a:lstStyle/>
          <a:p>
            <a:fld id="{8A4D9D7E-9485-4A98-89F5-D99E8E124F19}" type="datetime2">
              <a:rPr lang="en-US" smtClean="0"/>
              <a:t>Sunday, November 22, 2020</a:t>
            </a:fld>
            <a:endParaRPr lang="en-US"/>
          </a:p>
        </p:txBody>
      </p:sp>
      <p:sp>
        <p:nvSpPr>
          <p:cNvPr id="3" name="Footer Placeholder 2">
            <a:extLst>
              <a:ext uri="{FF2B5EF4-FFF2-40B4-BE49-F238E27FC236}">
                <a16:creationId xmlns:a16="http://schemas.microsoft.com/office/drawing/2014/main" id="{A3632B44-29A5-4CAE-909C-28A7D9AD7102}"/>
              </a:ext>
            </a:extLst>
          </p:cNvPr>
          <p:cNvSpPr>
            <a:spLocks noGrp="1"/>
          </p:cNvSpPr>
          <p:nvPr>
            <p:ph type="ftr" sz="quarter" idx="11"/>
          </p:nvPr>
        </p:nvSpPr>
        <p:spPr/>
        <p:txBody>
          <a:bodyPr/>
          <a:lstStyle/>
          <a:p>
            <a:r>
              <a:rPr lang="en-US"/>
              <a:t>Sample Footer</a:t>
            </a:r>
          </a:p>
        </p:txBody>
      </p:sp>
      <p:sp>
        <p:nvSpPr>
          <p:cNvPr id="4" name="Slide Number Placeholder 3">
            <a:extLst>
              <a:ext uri="{FF2B5EF4-FFF2-40B4-BE49-F238E27FC236}">
                <a16:creationId xmlns:a16="http://schemas.microsoft.com/office/drawing/2014/main" id="{6963342F-4D58-46ED-BD0F-E551C1ADAE7A}"/>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035780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12B5F-7741-445D-99E0-1197F304A1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B5148F-67D4-4B1B-AF63-AAF06ADF93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55C3E8F-4E2F-498E-8685-EC79419C93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920E7D-081A-45F6-929C-1D39C30B1FE7}"/>
              </a:ext>
            </a:extLst>
          </p:cNvPr>
          <p:cNvSpPr>
            <a:spLocks noGrp="1"/>
          </p:cNvSpPr>
          <p:nvPr>
            <p:ph type="dt" sz="half" idx="10"/>
          </p:nvPr>
        </p:nvSpPr>
        <p:spPr/>
        <p:txBody>
          <a:bodyPr/>
          <a:lstStyle/>
          <a:p>
            <a:fld id="{EF01B9C4-556A-4CC9-BD30-153B0F2D744D}" type="datetime2">
              <a:rPr lang="en-US" smtClean="0"/>
              <a:t>Sunday, November 22, 2020</a:t>
            </a:fld>
            <a:endParaRPr lang="en-US"/>
          </a:p>
        </p:txBody>
      </p:sp>
      <p:sp>
        <p:nvSpPr>
          <p:cNvPr id="6" name="Footer Placeholder 5">
            <a:extLst>
              <a:ext uri="{FF2B5EF4-FFF2-40B4-BE49-F238E27FC236}">
                <a16:creationId xmlns:a16="http://schemas.microsoft.com/office/drawing/2014/main" id="{6CF8A09E-FEDD-4972-BF36-13AE12A2108C}"/>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2EB85B99-3A03-42C6-8F96-58C5084F8AD6}"/>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87240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93942-8BFC-4286-A917-AC3CD2D88F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B300CC9-EDB0-473D-970F-BA8917CC72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16BFB11-C7B3-49D4-9F44-19E952CFB6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AF2A1D-7BA0-4269-98E7-1E6004F7816C}"/>
              </a:ext>
            </a:extLst>
          </p:cNvPr>
          <p:cNvSpPr>
            <a:spLocks noGrp="1"/>
          </p:cNvSpPr>
          <p:nvPr>
            <p:ph type="dt" sz="half" idx="10"/>
          </p:nvPr>
        </p:nvSpPr>
        <p:spPr/>
        <p:txBody>
          <a:bodyPr/>
          <a:lstStyle/>
          <a:p>
            <a:fld id="{E68FBF60-FFDB-4402-86A9-C948C0A464D6}" type="datetime2">
              <a:rPr lang="en-US" smtClean="0"/>
              <a:t>Sunday, November 22, 2020</a:t>
            </a:fld>
            <a:endParaRPr lang="en-US"/>
          </a:p>
        </p:txBody>
      </p:sp>
      <p:sp>
        <p:nvSpPr>
          <p:cNvPr id="6" name="Footer Placeholder 5">
            <a:extLst>
              <a:ext uri="{FF2B5EF4-FFF2-40B4-BE49-F238E27FC236}">
                <a16:creationId xmlns:a16="http://schemas.microsoft.com/office/drawing/2014/main" id="{DA8975BA-B31C-4E66-AE4B-3E43BDCA3880}"/>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D4D11B9C-DDEA-4213-B193-F138927DE00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514912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E07F36-5DC8-444A-9F02-877A646324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5E2420C-674F-4A7B-9635-A37D81B5C3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4A3887-14B9-4729-907E-577C156201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7CE050-67B3-421A-AA07-37AC9242BE06}" type="datetime2">
              <a:rPr lang="en-US" smtClean="0"/>
              <a:t>Sunday, November 22, 2020</a:t>
            </a:fld>
            <a:endParaRPr lang="en-US" dirty="0"/>
          </a:p>
        </p:txBody>
      </p:sp>
      <p:sp>
        <p:nvSpPr>
          <p:cNvPr id="5" name="Footer Placeholder 4">
            <a:extLst>
              <a:ext uri="{FF2B5EF4-FFF2-40B4-BE49-F238E27FC236}">
                <a16:creationId xmlns:a16="http://schemas.microsoft.com/office/drawing/2014/main" id="{83526D91-A801-4817-BF79-9564D3D118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Sample Footer</a:t>
            </a:r>
            <a:endParaRPr lang="en-US" dirty="0"/>
          </a:p>
        </p:txBody>
      </p:sp>
      <p:sp>
        <p:nvSpPr>
          <p:cNvPr id="6" name="Slide Number Placeholder 5">
            <a:extLst>
              <a:ext uri="{FF2B5EF4-FFF2-40B4-BE49-F238E27FC236}">
                <a16:creationId xmlns:a16="http://schemas.microsoft.com/office/drawing/2014/main" id="{15DDC444-1157-4B5A-9ADC-9A963CBD72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412831740"/>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0AA5B6-3CCD-4E7A-91B6-FE145AAE390B}"/>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189AA5D-0F76-45E4-A97B-FC3BAC210B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E9DE3B-B733-4653-A719-5BF26C4B2952}"/>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E7DB45E-011E-4CAF-BB8B-582884AB2641}" type="datetimeFigureOut">
              <a:rPr lang="en-US" smtClean="0"/>
              <a:pPr/>
              <a:t>22/11/2020</a:t>
            </a:fld>
            <a:endParaRPr lang="en-US"/>
          </a:p>
        </p:txBody>
      </p:sp>
      <p:sp>
        <p:nvSpPr>
          <p:cNvPr id="5" name="Footer Placeholder 4">
            <a:extLst>
              <a:ext uri="{FF2B5EF4-FFF2-40B4-BE49-F238E27FC236}">
                <a16:creationId xmlns:a16="http://schemas.microsoft.com/office/drawing/2014/main" id="{565330FA-6730-40F5-B62F-8430DB544AE1}"/>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r>
              <a:rPr lang="en-IN"/>
              <a:t>Compiled by – Ms. Jyoti Malhotra (Reference : Systems Programming, D.M. Dhamdhere)</a:t>
            </a:r>
            <a:endParaRPr lang="en-IN" altLang="en-US" dirty="0"/>
          </a:p>
        </p:txBody>
      </p:sp>
      <p:sp>
        <p:nvSpPr>
          <p:cNvPr id="6" name="Slide Number Placeholder 5">
            <a:extLst>
              <a:ext uri="{FF2B5EF4-FFF2-40B4-BE49-F238E27FC236}">
                <a16:creationId xmlns:a16="http://schemas.microsoft.com/office/drawing/2014/main" id="{98FF0F34-81C2-437D-9177-C3B8A3B6AB34}"/>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7A520ABE-0FE6-4651-9B86-04114648C5DF}" type="slidenum">
              <a:rPr lang="en-IN" smtClean="0"/>
              <a:pPr>
                <a:defRPr/>
              </a:pPr>
              <a:t>‹#›</a:t>
            </a:fld>
            <a:endParaRPr lang="en-IN"/>
          </a:p>
        </p:txBody>
      </p:sp>
    </p:spTree>
    <p:extLst>
      <p:ext uri="{BB962C8B-B14F-4D97-AF65-F5344CB8AC3E}">
        <p14:creationId xmlns:p14="http://schemas.microsoft.com/office/powerpoint/2010/main" val="4196322190"/>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Title Placeholder 21"/>
          <p:cNvSpPr>
            <a:spLocks noGrp="1"/>
          </p:cNvSpPr>
          <p:nvPr>
            <p:ph type="title"/>
          </p:nvPr>
        </p:nvSpPr>
        <p:spPr bwMode="auto">
          <a:xfrm>
            <a:off x="609600" y="152400"/>
            <a:ext cx="10972800" cy="990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2051" name="Text Placeholder 12"/>
          <p:cNvSpPr>
            <a:spLocks noGrp="1"/>
          </p:cNvSpPr>
          <p:nvPr>
            <p:ph type="body" idx="1"/>
          </p:nvPr>
        </p:nvSpPr>
        <p:spPr bwMode="auto">
          <a:xfrm>
            <a:off x="609600" y="1219200"/>
            <a:ext cx="10972800" cy="49101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a:lstStyle/>
          <a:p>
            <a:pPr>
              <a:defRPr/>
            </a:pPr>
            <a:endParaRPr lang="en-US" sz="1800">
              <a:cs typeface="+mn-cs"/>
            </a:endParaRPr>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a:lstStyle/>
          <a:p>
            <a:pPr>
              <a:defRPr/>
            </a:pPr>
            <a:endParaRPr lang="en-US" sz="1800">
              <a:cs typeface="+mn-cs"/>
            </a:endParaRPr>
          </a:p>
        </p:txBody>
      </p:sp>
      <p:sp>
        <p:nvSpPr>
          <p:cNvPr id="10" name="Isosceles Triangle 9"/>
          <p:cNvSpPr>
            <a:spLocks noChangeAspect="1"/>
          </p:cNvSpPr>
          <p:nvPr/>
        </p:nvSpPr>
        <p:spPr>
          <a:xfrm rot="5400000">
            <a:off x="590550" y="6447367"/>
            <a:ext cx="190500" cy="160867"/>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1800"/>
          </a:p>
        </p:txBody>
      </p:sp>
      <p:sp>
        <p:nvSpPr>
          <p:cNvPr id="11" name="Slide Number Placeholder 22"/>
          <p:cNvSpPr>
            <a:spLocks noGrp="1"/>
          </p:cNvSpPr>
          <p:nvPr>
            <p:ph type="sldNum" sz="quarter" idx="4"/>
          </p:nvPr>
        </p:nvSpPr>
        <p:spPr>
          <a:xfrm>
            <a:off x="9042400" y="6324601"/>
            <a:ext cx="2641600" cy="365125"/>
          </a:xfrm>
          <a:prstGeom prst="rect">
            <a:avLst/>
          </a:prstGeom>
        </p:spPr>
        <p:txBody>
          <a:bodyPr vert="horz"/>
          <a:lstStyle>
            <a:lvl1pPr algn="r" eaLnBrk="1" latinLnBrk="0" hangingPunct="1">
              <a:defRPr kumimoji="0" sz="1400" smtClean="0">
                <a:solidFill>
                  <a:schemeClr val="tx2"/>
                </a:solidFill>
                <a:cs typeface="+mn-cs"/>
              </a:defRPr>
            </a:lvl1pPr>
          </a:lstStyle>
          <a:p>
            <a:pPr>
              <a:defRPr/>
            </a:pPr>
            <a:fld id="{9D292B4F-44AA-446D-83AB-6974526852C9}" type="slidenum">
              <a:rPr lang="en-US" smtClean="0"/>
              <a:pPr>
                <a:defRPr/>
              </a:pPr>
              <a:t>‹#›</a:t>
            </a:fld>
            <a:endParaRPr lang="en-US" sz="1600" dirty="0"/>
          </a:p>
        </p:txBody>
      </p:sp>
    </p:spTree>
    <p:extLst>
      <p:ext uri="{BB962C8B-B14F-4D97-AF65-F5344CB8AC3E}">
        <p14:creationId xmlns:p14="http://schemas.microsoft.com/office/powerpoint/2010/main" val="422694419"/>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Lst>
  <p:hf hdr="0"/>
  <p:txStyles>
    <p:titleStyle>
      <a:lvl1pPr algn="l" rtl="0" fontAlgn="base">
        <a:spcBef>
          <a:spcPct val="0"/>
        </a:spcBef>
        <a:spcAft>
          <a:spcPct val="0"/>
        </a:spcAft>
        <a:defRPr sz="3200" kern="1200">
          <a:solidFill>
            <a:schemeClr val="tx2"/>
          </a:solidFill>
          <a:latin typeface="+mj-lt"/>
          <a:ea typeface="+mj-ea"/>
          <a:cs typeface="+mj-cs"/>
        </a:defRPr>
      </a:lvl1pPr>
      <a:lvl2pPr algn="l" rtl="0" fontAlgn="base">
        <a:spcBef>
          <a:spcPct val="0"/>
        </a:spcBef>
        <a:spcAft>
          <a:spcPct val="0"/>
        </a:spcAft>
        <a:defRPr sz="3200">
          <a:solidFill>
            <a:schemeClr val="tx2"/>
          </a:solidFill>
          <a:latin typeface="Bookman Old Style" pitchFamily="18" charset="0"/>
        </a:defRPr>
      </a:lvl2pPr>
      <a:lvl3pPr algn="l" rtl="0" fontAlgn="base">
        <a:spcBef>
          <a:spcPct val="0"/>
        </a:spcBef>
        <a:spcAft>
          <a:spcPct val="0"/>
        </a:spcAft>
        <a:defRPr sz="3200">
          <a:solidFill>
            <a:schemeClr val="tx2"/>
          </a:solidFill>
          <a:latin typeface="Bookman Old Style" pitchFamily="18" charset="0"/>
        </a:defRPr>
      </a:lvl3pPr>
      <a:lvl4pPr algn="l" rtl="0" fontAlgn="base">
        <a:spcBef>
          <a:spcPct val="0"/>
        </a:spcBef>
        <a:spcAft>
          <a:spcPct val="0"/>
        </a:spcAft>
        <a:defRPr sz="3200">
          <a:solidFill>
            <a:schemeClr val="tx2"/>
          </a:solidFill>
          <a:latin typeface="Bookman Old Style" pitchFamily="18" charset="0"/>
        </a:defRPr>
      </a:lvl4pPr>
      <a:lvl5pPr algn="l" rtl="0" fontAlgn="base">
        <a:spcBef>
          <a:spcPct val="0"/>
        </a:spcBef>
        <a:spcAft>
          <a:spcPct val="0"/>
        </a:spcAft>
        <a:defRPr sz="3200">
          <a:solidFill>
            <a:schemeClr val="tx2"/>
          </a:solidFill>
          <a:latin typeface="Bookman Old Style" pitchFamily="18" charset="0"/>
        </a:defRPr>
      </a:lvl5pPr>
      <a:lvl6pPr marL="457200" algn="l" rtl="0" fontAlgn="base">
        <a:spcBef>
          <a:spcPct val="0"/>
        </a:spcBef>
        <a:spcAft>
          <a:spcPct val="0"/>
        </a:spcAft>
        <a:defRPr sz="3200">
          <a:solidFill>
            <a:schemeClr val="tx2"/>
          </a:solidFill>
          <a:latin typeface="Bookman Old Style" pitchFamily="18" charset="0"/>
        </a:defRPr>
      </a:lvl6pPr>
      <a:lvl7pPr marL="914400" algn="l" rtl="0" fontAlgn="base">
        <a:spcBef>
          <a:spcPct val="0"/>
        </a:spcBef>
        <a:spcAft>
          <a:spcPct val="0"/>
        </a:spcAft>
        <a:defRPr sz="3200">
          <a:solidFill>
            <a:schemeClr val="tx2"/>
          </a:solidFill>
          <a:latin typeface="Bookman Old Style" pitchFamily="18" charset="0"/>
        </a:defRPr>
      </a:lvl7pPr>
      <a:lvl8pPr marL="1371600" algn="l" rtl="0" fontAlgn="base">
        <a:spcBef>
          <a:spcPct val="0"/>
        </a:spcBef>
        <a:spcAft>
          <a:spcPct val="0"/>
        </a:spcAft>
        <a:defRPr sz="3200">
          <a:solidFill>
            <a:schemeClr val="tx2"/>
          </a:solidFill>
          <a:latin typeface="Bookman Old Style" pitchFamily="18" charset="0"/>
        </a:defRPr>
      </a:lvl8pPr>
      <a:lvl9pPr marL="1828800" algn="l" rtl="0" fontAlgn="base">
        <a:spcBef>
          <a:spcPct val="0"/>
        </a:spcBef>
        <a:spcAft>
          <a:spcPct val="0"/>
        </a:spcAft>
        <a:defRPr sz="3200">
          <a:solidFill>
            <a:schemeClr val="tx2"/>
          </a:solidFill>
          <a:latin typeface="Bookman Old Style" pitchFamily="18" charset="0"/>
        </a:defRPr>
      </a:lvl9pPr>
    </p:titleStyle>
    <p:bodyStyle>
      <a:lvl1pPr marL="273050" indent="-273050" algn="l" rtl="0" fontAlgn="base">
        <a:spcBef>
          <a:spcPts val="600"/>
        </a:spcBef>
        <a:spcAft>
          <a:spcPct val="0"/>
        </a:spcAft>
        <a:buClr>
          <a:schemeClr val="accent1"/>
        </a:buClr>
        <a:buSzPct val="76000"/>
        <a:buFont typeface="Wingdings 3" pitchFamily="18" charset="2"/>
        <a:buChar char=""/>
        <a:defRPr sz="2600" kern="1200">
          <a:solidFill>
            <a:schemeClr val="tx1"/>
          </a:solidFill>
          <a:latin typeface="+mn-lt"/>
          <a:ea typeface="+mn-ea"/>
          <a:cs typeface="+mn-cs"/>
        </a:defRPr>
      </a:lvl1pPr>
      <a:lvl2pPr marL="547688" indent="-273050" algn="l" rtl="0" fontAlgn="base">
        <a:spcBef>
          <a:spcPts val="500"/>
        </a:spcBef>
        <a:spcAft>
          <a:spcPct val="0"/>
        </a:spcAft>
        <a:buClr>
          <a:schemeClr val="accent2"/>
        </a:buClr>
        <a:buSzPct val="76000"/>
        <a:buFont typeface="Wingdings 3" pitchFamily="18" charset="2"/>
        <a:buChar char=""/>
        <a:defRPr sz="2300" kern="1200">
          <a:solidFill>
            <a:schemeClr val="tx2"/>
          </a:solidFill>
          <a:latin typeface="+mn-lt"/>
          <a:ea typeface="+mn-ea"/>
          <a:cs typeface="+mn-cs"/>
        </a:defRPr>
      </a:lvl2pPr>
      <a:lvl3pPr marL="822325" indent="-228600" algn="l" rtl="0" fontAlgn="base">
        <a:spcBef>
          <a:spcPts val="500"/>
        </a:spcBef>
        <a:spcAft>
          <a:spcPct val="0"/>
        </a:spcAft>
        <a:buClr>
          <a:srgbClr val="BCBCBC"/>
        </a:buClr>
        <a:buSzPct val="76000"/>
        <a:buFont typeface="Wingdings 3" pitchFamily="18" charset="2"/>
        <a:buChar char=""/>
        <a:defRPr sz="2000" kern="1200">
          <a:solidFill>
            <a:schemeClr val="tx1"/>
          </a:solidFill>
          <a:latin typeface="+mn-lt"/>
          <a:ea typeface="+mn-ea"/>
          <a:cs typeface="+mn-cs"/>
        </a:defRPr>
      </a:lvl3pPr>
      <a:lvl4pPr marL="1096963" indent="-228600" algn="l" rtl="0" fontAlgn="base">
        <a:spcBef>
          <a:spcPts val="400"/>
        </a:spcBef>
        <a:spcAft>
          <a:spcPct val="0"/>
        </a:spcAft>
        <a:buClr>
          <a:srgbClr val="8BA2B4"/>
        </a:buClr>
        <a:buSzPct val="70000"/>
        <a:buFont typeface="Wingdings" pitchFamily="2" charset="2"/>
        <a:buChar char=""/>
        <a:defRPr kern="1200">
          <a:solidFill>
            <a:schemeClr val="tx1"/>
          </a:solidFill>
          <a:latin typeface="+mn-lt"/>
          <a:ea typeface="+mn-ea"/>
          <a:cs typeface="+mn-cs"/>
        </a:defRPr>
      </a:lvl4pPr>
      <a:lvl5pPr marL="1371600" indent="-228600" algn="l" rtl="0" fontAlgn="base">
        <a:spcBef>
          <a:spcPts val="300"/>
        </a:spcBef>
        <a:spcAft>
          <a:spcPct val="0"/>
        </a:spcAft>
        <a:buClr>
          <a:schemeClr val="accent2"/>
        </a:buClr>
        <a:buSzPct val="70000"/>
        <a:buFont typeface="Wingdings" pitchFamily="2" charset="2"/>
        <a:buChar char=""/>
        <a:defRPr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svg"/></Relationships>
</file>

<file path=ppt/slides/_rels/slide10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4.xml"/></Relationships>
</file>

<file path=ppt/slides/_rels/slide10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4.png"/><Relationship Id="rId1" Type="http://schemas.openxmlformats.org/officeDocument/2006/relationships/slideLayout" Target="../slideLayouts/slideLayout24.xml"/></Relationships>
</file>

<file path=ppt/slides/_rels/slide10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5.png"/><Relationship Id="rId1" Type="http://schemas.openxmlformats.org/officeDocument/2006/relationships/slideLayout" Target="../slideLayouts/slideLayout24.xml"/></Relationships>
</file>

<file path=ppt/slides/_rels/slide10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4.svg"/></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Layout" Target="../diagrams/layout2.xml"/><Relationship Id="rId7" Type="http://schemas.openxmlformats.org/officeDocument/2006/relationships/image" Target="../media/image30.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Layout" Target="../diagrams/layout3.xml"/><Relationship Id="rId7" Type="http://schemas.openxmlformats.org/officeDocument/2006/relationships/image" Target="../media/image30.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30.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24.xml"/><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35.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20.xml"/><Relationship Id="rId1" Type="http://schemas.openxmlformats.org/officeDocument/2006/relationships/slideLayout" Target="../slideLayouts/slideLayout35.xml"/></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35.xml"/><Relationship Id="rId5" Type="http://schemas.openxmlformats.org/officeDocument/2006/relationships/image" Target="../media/image67.png"/><Relationship Id="rId4" Type="http://schemas.openxmlformats.org/officeDocument/2006/relationships/image" Target="../media/image66.png"/></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0.svg"/></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8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4.xml"/><Relationship Id="rId4" Type="http://schemas.openxmlformats.org/officeDocument/2006/relationships/image" Target="../media/image93.png"/></Relationships>
</file>

<file path=ppt/slides/_rels/slide8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1.xml"/><Relationship Id="rId1" Type="http://schemas.openxmlformats.org/officeDocument/2006/relationships/slideLayout" Target="../slideLayouts/slideLayout24.xml"/><Relationship Id="rId5" Type="http://schemas.openxmlformats.org/officeDocument/2006/relationships/image" Target="../media/image96.png"/><Relationship Id="rId4" Type="http://schemas.openxmlformats.org/officeDocument/2006/relationships/image" Target="../media/image95.png"/></Relationships>
</file>

<file path=ppt/slides/_rels/slide8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2.xml"/><Relationship Id="rId1" Type="http://schemas.openxmlformats.org/officeDocument/2006/relationships/slideLayout" Target="../slideLayouts/slideLayout24.xml"/><Relationship Id="rId5" Type="http://schemas.openxmlformats.org/officeDocument/2006/relationships/image" Target="../media/image99.png"/><Relationship Id="rId4" Type="http://schemas.openxmlformats.org/officeDocument/2006/relationships/image" Target="../media/image98.png"/></Relationships>
</file>

<file path=ppt/slides/_rels/slide8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1.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24.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9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4.xml"/><Relationship Id="rId5" Type="http://schemas.openxmlformats.org/officeDocument/2006/relationships/image" Target="../media/image111.png"/><Relationship Id="rId4" Type="http://schemas.openxmlformats.org/officeDocument/2006/relationships/image" Target="../media/image108.png"/></Relationships>
</file>

<file path=ppt/slides/_rels/slide9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4.xml"/></Relationships>
</file>

<file path=ppt/slides/_rels/slide9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9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9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7.xml"/><Relationship Id="rId1" Type="http://schemas.openxmlformats.org/officeDocument/2006/relationships/slideLayout" Target="../slideLayouts/slideLayout24.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9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8.xml"/><Relationship Id="rId1" Type="http://schemas.openxmlformats.org/officeDocument/2006/relationships/slideLayout" Target="../slideLayouts/slideLayout24.xml"/><Relationship Id="rId4" Type="http://schemas.openxmlformats.org/officeDocument/2006/relationships/image" Target="../media/image1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CC14F-7C0B-4856-ACB9-683DF11E0344}"/>
              </a:ext>
            </a:extLst>
          </p:cNvPr>
          <p:cNvSpPr>
            <a:spLocks noGrp="1"/>
          </p:cNvSpPr>
          <p:nvPr>
            <p:ph type="ctrTitle"/>
          </p:nvPr>
        </p:nvSpPr>
        <p:spPr>
          <a:xfrm>
            <a:off x="514350" y="2245809"/>
            <a:ext cx="11029950" cy="1564716"/>
          </a:xfrm>
        </p:spPr>
        <p:txBody>
          <a:bodyPr anchor="ctr" anchorCtr="0">
            <a:normAutofit/>
          </a:bodyPr>
          <a:lstStyle/>
          <a:p>
            <a:pPr algn="l"/>
            <a:r>
              <a:rPr lang="en-US" sz="4800" b="1" dirty="0"/>
              <a:t>System Programming and Operating System</a:t>
            </a:r>
            <a:endParaRPr lang="en-US" sz="4800" dirty="0"/>
          </a:p>
        </p:txBody>
      </p:sp>
      <p:sp>
        <p:nvSpPr>
          <p:cNvPr id="3" name="Subtitle 2">
            <a:extLst>
              <a:ext uri="{FF2B5EF4-FFF2-40B4-BE49-F238E27FC236}">
                <a16:creationId xmlns:a16="http://schemas.microsoft.com/office/drawing/2014/main" id="{D040F276-0BA9-4644-8B6D-F54F2F641B37}"/>
              </a:ext>
            </a:extLst>
          </p:cNvPr>
          <p:cNvSpPr>
            <a:spLocks noGrp="1"/>
          </p:cNvSpPr>
          <p:nvPr>
            <p:ph type="subTitle" idx="1"/>
          </p:nvPr>
        </p:nvSpPr>
        <p:spPr>
          <a:xfrm>
            <a:off x="647700" y="3679672"/>
            <a:ext cx="9144000" cy="572583"/>
          </a:xfrm>
        </p:spPr>
        <p:txBody>
          <a:bodyPr>
            <a:normAutofit/>
          </a:bodyPr>
          <a:lstStyle/>
          <a:p>
            <a:pPr algn="l"/>
            <a:r>
              <a:rPr lang="en-US" sz="2200" dirty="0"/>
              <a:t>18BTIS502/18BTCS502</a:t>
            </a:r>
          </a:p>
        </p:txBody>
      </p:sp>
      <p:sp>
        <p:nvSpPr>
          <p:cNvPr id="13" name="Freeform 14">
            <a:extLst>
              <a:ext uri="{FF2B5EF4-FFF2-40B4-BE49-F238E27FC236}">
                <a16:creationId xmlns:a16="http://schemas.microsoft.com/office/drawing/2014/main" id="{C66F2F30-5DC0-44A0-BFA6-E12F46ED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1">
            <a:extLst>
              <a:ext uri="{FF2B5EF4-FFF2-40B4-BE49-F238E27FC236}">
                <a16:creationId xmlns:a16="http://schemas.microsoft.com/office/drawing/2014/main" id="{85872F57-7F42-4F97-8391-DDC8D0054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Freeform: Shape 16">
            <a:extLst>
              <a:ext uri="{FF2B5EF4-FFF2-40B4-BE49-F238E27FC236}">
                <a16:creationId xmlns:a16="http://schemas.microsoft.com/office/drawing/2014/main" id="{04DC2037-48A0-4F22-B9D4-8EAEBC780A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9" name="Freeform 22">
            <a:extLst>
              <a:ext uri="{FF2B5EF4-FFF2-40B4-BE49-F238E27FC236}">
                <a16:creationId xmlns:a16="http://schemas.microsoft.com/office/drawing/2014/main" id="{0006CBFD-ADA0-43D1-9332-9C34CA1C7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5">
            <a:extLst>
              <a:ext uri="{FF2B5EF4-FFF2-40B4-BE49-F238E27FC236}">
                <a16:creationId xmlns:a16="http://schemas.microsoft.com/office/drawing/2014/main" id="{2B931666-F28F-45F3-A074-66D2272D5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2">
            <a:extLst>
              <a:ext uri="{FF2B5EF4-FFF2-40B4-BE49-F238E27FC236}">
                <a16:creationId xmlns:a16="http://schemas.microsoft.com/office/drawing/2014/main" id="{80782BD8-0BA0-4F44-916E-77F8C0CF3E5C}"/>
              </a:ext>
            </a:extLst>
          </p:cNvPr>
          <p:cNvSpPr txBox="1">
            <a:spLocks/>
          </p:cNvSpPr>
          <p:nvPr/>
        </p:nvSpPr>
        <p:spPr>
          <a:xfrm>
            <a:off x="7263087" y="4791001"/>
            <a:ext cx="4822896" cy="1404385"/>
          </a:xfrm>
          <a:prstGeom prst="rect">
            <a:avLst/>
          </a:prstGeom>
        </p:spPr>
        <p:txBody>
          <a:bodyPr vert="horz" wrap="square" lIns="0" tIns="0" rIns="0" bIns="0" rtlCol="0">
            <a:noAutofit/>
          </a:bodyPr>
          <a:lstStyle>
            <a:lvl1pPr marL="0" indent="0" algn="l" defTabSz="914400" rtl="0" eaLnBrk="1" latinLnBrk="0" hangingPunct="1">
              <a:lnSpc>
                <a:spcPct val="100000"/>
              </a:lnSpc>
              <a:spcBef>
                <a:spcPts val="1000"/>
              </a:spcBef>
              <a:spcAft>
                <a:spcPts val="800"/>
              </a:spcAft>
              <a:buFont typeface="Arial" panose="020B0604020202020204" pitchFamily="34" charset="0"/>
              <a:buNone/>
              <a:defRPr sz="2400" kern="1200">
                <a:solidFill>
                  <a:schemeClr val="tx1">
                    <a:alpha val="80000"/>
                  </a:schemeClr>
                </a:solidFill>
                <a:latin typeface="+mn-lt"/>
                <a:ea typeface="+mn-ea"/>
                <a:cs typeface="+mn-cs"/>
              </a:defRPr>
            </a:lvl1pPr>
            <a:lvl2pPr marL="457200" indent="0" algn="ctr"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alpha val="60000"/>
                  </a:schemeClr>
                </a:solidFill>
                <a:latin typeface="+mn-lt"/>
                <a:ea typeface="+mn-ea"/>
                <a:cs typeface="+mn-cs"/>
              </a:defRPr>
            </a:lvl2pPr>
            <a:lvl3pPr marL="914400" indent="0" algn="ctr" defTabSz="914400" rtl="0" eaLnBrk="1" latinLnBrk="0" hangingPunct="1">
              <a:lnSpc>
                <a:spcPct val="110000"/>
              </a:lnSpc>
              <a:spcBef>
                <a:spcPts val="500"/>
              </a:spcBef>
              <a:spcAft>
                <a:spcPts val="800"/>
              </a:spcAft>
              <a:buFont typeface="Arial" panose="020B0604020202020204" pitchFamily="34" charset="0"/>
              <a:buNone/>
              <a:defRPr sz="1800" kern="1200">
                <a:solidFill>
                  <a:schemeClr val="tx1">
                    <a:alpha val="60000"/>
                  </a:schemeClr>
                </a:solidFill>
                <a:latin typeface="+mn-lt"/>
                <a:ea typeface="+mn-ea"/>
                <a:cs typeface="+mn-cs"/>
              </a:defRPr>
            </a:lvl3pPr>
            <a:lvl4pPr marL="1371600" indent="0" algn="ctr"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alpha val="60000"/>
                  </a:schemeClr>
                </a:solidFill>
                <a:latin typeface="+mn-lt"/>
                <a:ea typeface="+mn-ea"/>
                <a:cs typeface="+mn-cs"/>
              </a:defRPr>
            </a:lvl4pPr>
            <a:lvl5pPr marL="1828800" indent="0" algn="ctr"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alpha val="6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spcAft>
                <a:spcPts val="600"/>
              </a:spcAft>
            </a:pPr>
            <a:r>
              <a:rPr lang="en-US" sz="2000" i="1" dirty="0">
                <a:solidFill>
                  <a:schemeClr val="tx1">
                    <a:lumMod val="95000"/>
                    <a:lumOff val="5000"/>
                  </a:schemeClr>
                </a:solidFill>
                <a:latin typeface="+mj-lt"/>
                <a:ea typeface="+mj-ea"/>
                <a:cs typeface="+mj-cs"/>
              </a:rPr>
              <a:t>Compiled by –</a:t>
            </a:r>
          </a:p>
          <a:p>
            <a:pPr>
              <a:spcBef>
                <a:spcPts val="0"/>
              </a:spcBef>
              <a:spcAft>
                <a:spcPts val="600"/>
              </a:spcAft>
            </a:pPr>
            <a:r>
              <a:rPr lang="en-US" sz="2000" dirty="0">
                <a:solidFill>
                  <a:schemeClr val="tx1">
                    <a:lumMod val="95000"/>
                    <a:lumOff val="5000"/>
                  </a:schemeClr>
                </a:solidFill>
                <a:latin typeface="+mj-lt"/>
                <a:ea typeface="+mj-ea"/>
                <a:cs typeface="+mj-cs"/>
              </a:rPr>
              <a:t>Dr. Jyoti Malhotra &amp; Prof. Pranav More</a:t>
            </a:r>
          </a:p>
          <a:p>
            <a:pPr>
              <a:spcBef>
                <a:spcPts val="0"/>
              </a:spcBef>
              <a:spcAft>
                <a:spcPts val="600"/>
              </a:spcAft>
            </a:pPr>
            <a:r>
              <a:rPr lang="en-US" sz="2000" dirty="0">
                <a:solidFill>
                  <a:schemeClr val="tx1">
                    <a:lumMod val="95000"/>
                    <a:lumOff val="5000"/>
                  </a:schemeClr>
                </a:solidFill>
                <a:latin typeface="+mj-lt"/>
                <a:ea typeface="+mj-ea"/>
                <a:cs typeface="+mj-cs"/>
              </a:rPr>
              <a:t>SPOS – subject </a:t>
            </a:r>
            <a:r>
              <a:rPr lang="en-US" sz="2000" dirty="0" err="1">
                <a:solidFill>
                  <a:schemeClr val="tx1">
                    <a:lumMod val="95000"/>
                    <a:lumOff val="5000"/>
                  </a:schemeClr>
                </a:solidFill>
                <a:latin typeface="+mj-lt"/>
                <a:ea typeface="+mj-ea"/>
                <a:cs typeface="+mj-cs"/>
              </a:rPr>
              <a:t>incharge</a:t>
            </a:r>
            <a:endParaRPr lang="en-US" sz="2000" dirty="0">
              <a:solidFill>
                <a:schemeClr val="tx1">
                  <a:lumMod val="95000"/>
                  <a:lumOff val="5000"/>
                </a:schemeClr>
              </a:solidFill>
              <a:latin typeface="+mj-lt"/>
              <a:ea typeface="+mj-ea"/>
              <a:cs typeface="+mj-cs"/>
            </a:endParaRPr>
          </a:p>
          <a:p>
            <a:pPr>
              <a:spcBef>
                <a:spcPts val="0"/>
              </a:spcBef>
              <a:spcAft>
                <a:spcPts val="600"/>
              </a:spcAft>
            </a:pPr>
            <a:r>
              <a:rPr lang="en-US" sz="2000" dirty="0">
                <a:solidFill>
                  <a:schemeClr val="tx1">
                    <a:lumMod val="95000"/>
                    <a:lumOff val="5000"/>
                  </a:schemeClr>
                </a:solidFill>
                <a:latin typeface="+mj-lt"/>
                <a:ea typeface="+mj-ea"/>
                <a:cs typeface="+mj-cs"/>
              </a:rPr>
              <a:t>Department of CSE</a:t>
            </a:r>
          </a:p>
          <a:p>
            <a:pPr>
              <a:spcBef>
                <a:spcPts val="0"/>
              </a:spcBef>
              <a:spcAft>
                <a:spcPts val="600"/>
              </a:spcAft>
            </a:pPr>
            <a:r>
              <a:rPr lang="en-US" sz="2000" dirty="0">
                <a:solidFill>
                  <a:schemeClr val="tx1">
                    <a:lumMod val="95000"/>
                    <a:lumOff val="5000"/>
                  </a:schemeClr>
                </a:solidFill>
                <a:latin typeface="+mj-lt"/>
                <a:ea typeface="+mj-ea"/>
                <a:cs typeface="+mj-cs"/>
              </a:rPr>
              <a:t>MIT School of Engineering, MIT ADT University</a:t>
            </a:r>
          </a:p>
        </p:txBody>
      </p:sp>
      <p:sp>
        <p:nvSpPr>
          <p:cNvPr id="16" name="Rounded Rectangle 4">
            <a:extLst>
              <a:ext uri="{FF2B5EF4-FFF2-40B4-BE49-F238E27FC236}">
                <a16:creationId xmlns:a16="http://schemas.microsoft.com/office/drawing/2014/main" id="{ED5A8190-16F2-404A-BD60-52A38BB285B4}"/>
              </a:ext>
            </a:extLst>
          </p:cNvPr>
          <p:cNvSpPr/>
          <p:nvPr/>
        </p:nvSpPr>
        <p:spPr>
          <a:xfrm>
            <a:off x="63482" y="6116833"/>
            <a:ext cx="6054776" cy="49131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500" i="1" dirty="0"/>
              <a:t>Pre-requisite : </a:t>
            </a:r>
            <a:r>
              <a:rPr lang="en-US" sz="1600" i="1" dirty="0"/>
              <a:t>A very good and strong understanding of the C Programming language (esp. pointers) &amp; Computer Organization</a:t>
            </a:r>
            <a:r>
              <a:rPr lang="en-US" sz="1500" i="1" dirty="0"/>
              <a:t> </a:t>
            </a:r>
          </a:p>
        </p:txBody>
      </p:sp>
      <p:pic>
        <p:nvPicPr>
          <p:cNvPr id="18" name="Picture 1">
            <a:extLst>
              <a:ext uri="{FF2B5EF4-FFF2-40B4-BE49-F238E27FC236}">
                <a16:creationId xmlns:a16="http://schemas.microsoft.com/office/drawing/2014/main" id="{F4D760A0-4122-4570-896B-8EE5EB8085EC}"/>
              </a:ext>
            </a:extLst>
          </p:cNvPr>
          <p:cNvPicPr>
            <a:picLocks noChangeAspect="1" noChangeArrowheads="1"/>
          </p:cNvPicPr>
          <p:nvPr/>
        </p:nvPicPr>
        <p:blipFill>
          <a:blip r:embed="rId2" cstate="print"/>
          <a:srcRect/>
          <a:stretch>
            <a:fillRect/>
          </a:stretch>
        </p:blipFill>
        <p:spPr bwMode="auto">
          <a:xfrm>
            <a:off x="10918395" y="0"/>
            <a:ext cx="1273604" cy="536254"/>
          </a:xfrm>
          <a:prstGeom prst="rect">
            <a:avLst/>
          </a:prstGeom>
          <a:noFill/>
          <a:ln w="9525">
            <a:noFill/>
            <a:miter lim="800000"/>
            <a:headEnd/>
            <a:tailEnd/>
          </a:ln>
        </p:spPr>
      </p:pic>
    </p:spTree>
    <p:extLst>
      <p:ext uri="{BB962C8B-B14F-4D97-AF65-F5344CB8AC3E}">
        <p14:creationId xmlns:p14="http://schemas.microsoft.com/office/powerpoint/2010/main" val="2129243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a:xfrm>
            <a:off x="1752600" y="159543"/>
            <a:ext cx="9966960" cy="1325563"/>
          </a:xfrm>
        </p:spPr>
        <p:txBody>
          <a:bodyPr vert="horz" lIns="91440" tIns="45720" rIns="91440" bIns="45720" rtlCol="0" anchor="ctr">
            <a:normAutofit/>
          </a:bodyPr>
          <a:lstStyle/>
          <a:p>
            <a:r>
              <a:rPr lang="en-US" altLang="zh-TW" sz="4200" b="1" kern="1200" dirty="0">
                <a:solidFill>
                  <a:schemeClr val="tx1"/>
                </a:solidFill>
                <a:latin typeface="+mj-lt"/>
                <a:ea typeface="+mj-ea"/>
                <a:cs typeface="+mj-cs"/>
              </a:rPr>
              <a:t>What is the output of the following program?</a:t>
            </a:r>
          </a:p>
        </p:txBody>
      </p:sp>
      <p:sp>
        <p:nvSpPr>
          <p:cNvPr id="202" name="Rectangle 201">
            <a:extLst>
              <a:ext uri="{FF2B5EF4-FFF2-40B4-BE49-F238E27FC236}">
                <a16:creationId xmlns:a16="http://schemas.microsoft.com/office/drawing/2014/main" id="{FF0330B1-AAAC-427D-8A95-40380162B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73" name="Graphic 72" descr="Flowchart">
            <a:extLst>
              <a:ext uri="{FF2B5EF4-FFF2-40B4-BE49-F238E27FC236}">
                <a16:creationId xmlns:a16="http://schemas.microsoft.com/office/drawing/2014/main" id="{0686F702-0455-4D52-AAE3-F9150E7B8F9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200" y="283766"/>
            <a:ext cx="914400" cy="914400"/>
          </a:xfrm>
          <a:prstGeom prst="rect">
            <a:avLst/>
          </a:prstGeom>
        </p:spPr>
      </p:pic>
      <p:sp>
        <p:nvSpPr>
          <p:cNvPr id="19459" name="Rectangle 3"/>
          <p:cNvSpPr>
            <a:spLocks noGrp="1" noChangeArrowheads="1"/>
          </p:cNvSpPr>
          <p:nvPr>
            <p:ph type="body" idx="4294967295"/>
          </p:nvPr>
        </p:nvSpPr>
        <p:spPr>
          <a:xfrm>
            <a:off x="440796" y="1322389"/>
            <a:ext cx="4450080" cy="1923415"/>
          </a:xfrm>
          <a:solidFill>
            <a:schemeClr val="bg1">
              <a:lumMod val="95000"/>
            </a:schemeClr>
          </a:solidFill>
          <a:ln>
            <a:solidFill>
              <a:schemeClr val="tx1">
                <a:lumMod val="95000"/>
                <a:lumOff val="5000"/>
              </a:schemeClr>
            </a:solidFill>
          </a:ln>
        </p:spPr>
        <p:txBody>
          <a:bodyPr vert="horz" lIns="91440" tIns="45720" rIns="91440" bIns="45720" rtlCol="0">
            <a:normAutofit/>
          </a:bodyPr>
          <a:lstStyle/>
          <a:p>
            <a:pPr marL="0" indent="0">
              <a:lnSpc>
                <a:spcPct val="110000"/>
              </a:lnSpc>
              <a:spcBef>
                <a:spcPts val="0"/>
              </a:spcBef>
              <a:buNone/>
            </a:pPr>
            <a:r>
              <a:rPr lang="en-US" sz="2100" dirty="0">
                <a:latin typeface="Cambria" panose="02040503050406030204" pitchFamily="18" charset="0"/>
              </a:rPr>
              <a:t>#include &lt;</a:t>
            </a:r>
            <a:r>
              <a:rPr lang="en-US" sz="2100" dirty="0" err="1">
                <a:latin typeface="Cambria" panose="02040503050406030204" pitchFamily="18" charset="0"/>
              </a:rPr>
              <a:t>stdio.h</a:t>
            </a:r>
            <a:r>
              <a:rPr lang="en-US" sz="2100" dirty="0">
                <a:latin typeface="Cambria" panose="02040503050406030204" pitchFamily="18" charset="0"/>
              </a:rPr>
              <a:t>&gt;</a:t>
            </a:r>
          </a:p>
          <a:p>
            <a:pPr marL="0" indent="0">
              <a:lnSpc>
                <a:spcPct val="110000"/>
              </a:lnSpc>
              <a:spcBef>
                <a:spcPts val="0"/>
              </a:spcBef>
              <a:buNone/>
            </a:pPr>
            <a:r>
              <a:rPr lang="en-US" sz="2100" dirty="0">
                <a:latin typeface="Cambria" panose="02040503050406030204" pitchFamily="18" charset="0"/>
              </a:rPr>
              <a:t>int main(){</a:t>
            </a:r>
          </a:p>
          <a:p>
            <a:pPr marL="0" indent="0">
              <a:lnSpc>
                <a:spcPct val="110000"/>
              </a:lnSpc>
              <a:spcBef>
                <a:spcPts val="0"/>
              </a:spcBef>
              <a:buNone/>
            </a:pPr>
            <a:r>
              <a:rPr lang="en-US" sz="2100" dirty="0">
                <a:latin typeface="Cambria" panose="02040503050406030204" pitchFamily="18" charset="0"/>
              </a:rPr>
              <a:t>	char str[] = </a:t>
            </a:r>
            <a:r>
              <a:rPr lang="en-US" sz="2100" dirty="0">
                <a:highlight>
                  <a:srgbClr val="00FFFF"/>
                </a:highlight>
                <a:latin typeface="Cambria" panose="02040503050406030204" pitchFamily="18" charset="0"/>
              </a:rPr>
              <a:t>“Hello World\n</a:t>
            </a:r>
            <a:r>
              <a:rPr lang="en-US" sz="2100" dirty="0">
                <a:latin typeface="Cambria" panose="02040503050406030204" pitchFamily="18" charset="0"/>
              </a:rPr>
              <a:t>”;</a:t>
            </a:r>
          </a:p>
          <a:p>
            <a:pPr marL="0" indent="0">
              <a:lnSpc>
                <a:spcPct val="110000"/>
              </a:lnSpc>
              <a:spcBef>
                <a:spcPts val="0"/>
              </a:spcBef>
              <a:buNone/>
            </a:pPr>
            <a:r>
              <a:rPr lang="en-US" sz="2100" dirty="0">
                <a:latin typeface="Cambria" panose="02040503050406030204" pitchFamily="18" charset="0"/>
              </a:rPr>
              <a:t>	</a:t>
            </a:r>
            <a:r>
              <a:rPr lang="en-US" sz="2100" dirty="0" err="1">
                <a:latin typeface="Cambria" panose="02040503050406030204" pitchFamily="18" charset="0"/>
              </a:rPr>
              <a:t>printf</a:t>
            </a:r>
            <a:r>
              <a:rPr lang="en-US" sz="2100" dirty="0">
                <a:latin typeface="Cambria" panose="02040503050406030204" pitchFamily="18" charset="0"/>
              </a:rPr>
              <a:t>(“%s”, str);</a:t>
            </a:r>
          </a:p>
          <a:p>
            <a:pPr marL="0" indent="0">
              <a:lnSpc>
                <a:spcPct val="110000"/>
              </a:lnSpc>
              <a:spcBef>
                <a:spcPts val="0"/>
              </a:spcBef>
              <a:buNone/>
            </a:pPr>
            <a:r>
              <a:rPr lang="en-US" sz="2100" dirty="0">
                <a:latin typeface="Cambria" panose="02040503050406030204" pitchFamily="18" charset="0"/>
              </a:rPr>
              <a:t>}</a:t>
            </a:r>
          </a:p>
        </p:txBody>
      </p:sp>
      <p:sp>
        <p:nvSpPr>
          <p:cNvPr id="19461" name="Slide Number Placeholder 4"/>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0415DAE-1EC9-4E47-9550-288F94F96A12}" type="slidenum">
              <a:rPr lang="en-US"/>
              <a:pPr>
                <a:spcAft>
                  <a:spcPts val="600"/>
                </a:spcAft>
                <a:defRPr/>
              </a:pPr>
              <a:t>10</a:t>
            </a:fld>
            <a:endParaRPr lang="en-US"/>
          </a:p>
        </p:txBody>
      </p:sp>
      <p:pic>
        <p:nvPicPr>
          <p:cNvPr id="13" name="Picture 5">
            <a:extLst>
              <a:ext uri="{FF2B5EF4-FFF2-40B4-BE49-F238E27FC236}">
                <a16:creationId xmlns:a16="http://schemas.microsoft.com/office/drawing/2014/main" id="{0F41D333-D577-43E7-A907-4C8FA2661B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0756" y="3771151"/>
            <a:ext cx="7118244" cy="295032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pPr fontAlgn="base">
              <a:spcBef>
                <a:spcPct val="0"/>
              </a:spcBef>
              <a:spcAft>
                <a:spcPct val="0"/>
              </a:spcAft>
              <a:defRPr/>
            </a:pPr>
            <a:fld id="{9D292B4F-44AA-446D-83AB-6974526852C9}" type="slidenum">
              <a:rPr lang="en-US">
                <a:solidFill>
                  <a:srgbClr val="464653"/>
                </a:solidFill>
                <a:latin typeface="Calibri" pitchFamily="34" charset="0"/>
              </a:rPr>
              <a:pPr fontAlgn="base">
                <a:spcBef>
                  <a:spcPct val="0"/>
                </a:spcBef>
                <a:spcAft>
                  <a:spcPct val="0"/>
                </a:spcAft>
                <a:defRPr/>
              </a:pPr>
              <a:t>100</a:t>
            </a:fld>
            <a:endParaRPr lang="en-US" sz="1600" dirty="0">
              <a:solidFill>
                <a:srgbClr val="464653"/>
              </a:solidFill>
              <a:latin typeface="Calibri" pitchFamily="34" charset="0"/>
            </a:endParaRP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4667" y="304800"/>
            <a:ext cx="4478361" cy="2812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2914" y="3901726"/>
            <a:ext cx="10381086" cy="739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197600" y="1562100"/>
            <a:ext cx="3505200" cy="461665"/>
          </a:xfrm>
          <a:prstGeom prst="rect">
            <a:avLst/>
          </a:prstGeom>
          <a:noFill/>
        </p:spPr>
        <p:txBody>
          <a:bodyPr wrap="square" rtlCol="0">
            <a:spAutoFit/>
          </a:bodyPr>
          <a:lstStyle/>
          <a:p>
            <a:pPr fontAlgn="base">
              <a:spcBef>
                <a:spcPct val="0"/>
              </a:spcBef>
              <a:spcAft>
                <a:spcPct val="0"/>
              </a:spcAft>
            </a:pPr>
            <a:r>
              <a:rPr lang="en-US" sz="2400" dirty="0">
                <a:solidFill>
                  <a:prstClr val="black"/>
                </a:solidFill>
                <a:latin typeface="Calibri" pitchFamily="34" charset="0"/>
                <a:cs typeface="Arial" charset="0"/>
              </a:rPr>
              <a:t>Time quantum (q) = 4</a:t>
            </a:r>
          </a:p>
        </p:txBody>
      </p:sp>
      <p:sp>
        <p:nvSpPr>
          <p:cNvPr id="7" name="TextBox 6"/>
          <p:cNvSpPr txBox="1"/>
          <p:nvPr/>
        </p:nvSpPr>
        <p:spPr>
          <a:xfrm>
            <a:off x="3323403" y="5643266"/>
            <a:ext cx="2484225" cy="523220"/>
          </a:xfrm>
          <a:prstGeom prst="rect">
            <a:avLst/>
          </a:prstGeom>
          <a:noFill/>
        </p:spPr>
        <p:txBody>
          <a:bodyPr wrap="square" rtlCol="0">
            <a:spAutoFit/>
          </a:bodyPr>
          <a:lstStyle/>
          <a:p>
            <a:pPr algn="ctr" fontAlgn="base">
              <a:spcBef>
                <a:spcPct val="0"/>
              </a:spcBef>
              <a:spcAft>
                <a:spcPct val="0"/>
              </a:spcAft>
            </a:pPr>
            <a:r>
              <a:rPr lang="en-US" sz="2800" dirty="0">
                <a:solidFill>
                  <a:prstClr val="black"/>
                </a:solidFill>
                <a:latin typeface="Calibri" pitchFamily="34" charset="0"/>
                <a:cs typeface="Arial" charset="0"/>
              </a:rPr>
              <a:t>READY QUEUE</a:t>
            </a:r>
          </a:p>
        </p:txBody>
      </p:sp>
    </p:spTree>
    <p:extLst>
      <p:ext uri="{BB962C8B-B14F-4D97-AF65-F5344CB8AC3E}">
        <p14:creationId xmlns:p14="http://schemas.microsoft.com/office/powerpoint/2010/main" val="7797049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pPr fontAlgn="base">
              <a:spcBef>
                <a:spcPct val="0"/>
              </a:spcBef>
              <a:spcAft>
                <a:spcPct val="0"/>
              </a:spcAft>
              <a:defRPr/>
            </a:pPr>
            <a:fld id="{9D292B4F-44AA-446D-83AB-6974526852C9}" type="slidenum">
              <a:rPr lang="en-US">
                <a:solidFill>
                  <a:srgbClr val="464653"/>
                </a:solidFill>
                <a:latin typeface="Calibri" pitchFamily="34" charset="0"/>
              </a:rPr>
              <a:pPr fontAlgn="base">
                <a:spcBef>
                  <a:spcPct val="0"/>
                </a:spcBef>
                <a:spcAft>
                  <a:spcPct val="0"/>
                </a:spcAft>
                <a:defRPr/>
              </a:pPr>
              <a:t>101</a:t>
            </a:fld>
            <a:endParaRPr lang="en-US" sz="1600" dirty="0">
              <a:solidFill>
                <a:srgbClr val="464653"/>
              </a:solidFill>
              <a:latin typeface="Calibri" pitchFamily="34" charset="0"/>
            </a:endParaRP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761" y="118874"/>
            <a:ext cx="3922240" cy="2559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6742" y="3276601"/>
            <a:ext cx="8686800" cy="61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105400" y="118874"/>
            <a:ext cx="3505200" cy="461665"/>
          </a:xfrm>
          <a:prstGeom prst="rect">
            <a:avLst/>
          </a:prstGeom>
          <a:noFill/>
        </p:spPr>
        <p:txBody>
          <a:bodyPr wrap="square" rtlCol="0">
            <a:spAutoFit/>
          </a:bodyPr>
          <a:lstStyle/>
          <a:p>
            <a:pPr fontAlgn="base">
              <a:spcBef>
                <a:spcPct val="0"/>
              </a:spcBef>
              <a:spcAft>
                <a:spcPct val="0"/>
              </a:spcAft>
            </a:pPr>
            <a:r>
              <a:rPr lang="en-US" sz="2400" dirty="0">
                <a:solidFill>
                  <a:prstClr val="black"/>
                </a:solidFill>
                <a:latin typeface="Calibri" pitchFamily="34" charset="0"/>
                <a:cs typeface="Arial" charset="0"/>
              </a:rPr>
              <a:t>Time quantum (q) = 2</a:t>
            </a:r>
          </a:p>
        </p:txBody>
      </p:sp>
      <p:sp>
        <p:nvSpPr>
          <p:cNvPr id="3" name="Rectangle 2"/>
          <p:cNvSpPr/>
          <p:nvPr/>
        </p:nvSpPr>
        <p:spPr>
          <a:xfrm>
            <a:off x="1900884" y="3128831"/>
            <a:ext cx="764058" cy="415498"/>
          </a:xfrm>
          <a:prstGeom prst="rect">
            <a:avLst/>
          </a:prstGeom>
          <a:solidFill>
            <a:schemeClr val="bg1"/>
          </a:solidFill>
        </p:spPr>
        <p:txBody>
          <a:bodyPr wrap="square">
            <a:spAutoFit/>
          </a:bodyPr>
          <a:lstStyle/>
          <a:p>
            <a:pPr algn="ctr" fontAlgn="base">
              <a:spcBef>
                <a:spcPct val="0"/>
              </a:spcBef>
              <a:spcAft>
                <a:spcPct val="0"/>
              </a:spcAft>
            </a:pPr>
            <a:r>
              <a:rPr lang="en-US" sz="2000" b="1" dirty="0">
                <a:solidFill>
                  <a:prstClr val="black"/>
                </a:solidFill>
                <a:latin typeface="Calibri" pitchFamily="34" charset="0"/>
                <a:cs typeface="Arial" charset="0"/>
              </a:rPr>
              <a:t>A</a:t>
            </a:r>
          </a:p>
        </p:txBody>
      </p:sp>
      <p:graphicFrame>
        <p:nvGraphicFramePr>
          <p:cNvPr id="9" name="Table 8"/>
          <p:cNvGraphicFramePr>
            <a:graphicFrameLocks noGrp="1"/>
          </p:cNvGraphicFramePr>
          <p:nvPr/>
        </p:nvGraphicFramePr>
        <p:xfrm>
          <a:off x="5257800" y="762001"/>
          <a:ext cx="5029200" cy="2222889"/>
        </p:xfrm>
        <a:graphic>
          <a:graphicData uri="http://schemas.openxmlformats.org/drawingml/2006/table">
            <a:tbl>
              <a:tblPr firstRow="1" bandRow="1">
                <a:tableStyleId>{5C22544A-7EE6-4342-B048-85BDC9FD1C3A}</a:tableStyleId>
              </a:tblPr>
              <a:tblGrid>
                <a:gridCol w="1057619">
                  <a:extLst>
                    <a:ext uri="{9D8B030D-6E8A-4147-A177-3AD203B41FA5}">
                      <a16:colId xmlns:a16="http://schemas.microsoft.com/office/drawing/2014/main" val="20000"/>
                    </a:ext>
                  </a:extLst>
                </a:gridCol>
                <a:gridCol w="647719">
                  <a:extLst>
                    <a:ext uri="{9D8B030D-6E8A-4147-A177-3AD203B41FA5}">
                      <a16:colId xmlns:a16="http://schemas.microsoft.com/office/drawing/2014/main" val="20001"/>
                    </a:ext>
                  </a:extLst>
                </a:gridCol>
                <a:gridCol w="682137">
                  <a:extLst>
                    <a:ext uri="{9D8B030D-6E8A-4147-A177-3AD203B41FA5}">
                      <a16:colId xmlns:a16="http://schemas.microsoft.com/office/drawing/2014/main" val="20002"/>
                    </a:ext>
                  </a:extLst>
                </a:gridCol>
                <a:gridCol w="726626">
                  <a:extLst>
                    <a:ext uri="{9D8B030D-6E8A-4147-A177-3AD203B41FA5}">
                      <a16:colId xmlns:a16="http://schemas.microsoft.com/office/drawing/2014/main" val="20003"/>
                    </a:ext>
                  </a:extLst>
                </a:gridCol>
                <a:gridCol w="705080">
                  <a:extLst>
                    <a:ext uri="{9D8B030D-6E8A-4147-A177-3AD203B41FA5}">
                      <a16:colId xmlns:a16="http://schemas.microsoft.com/office/drawing/2014/main" val="20004"/>
                    </a:ext>
                  </a:extLst>
                </a:gridCol>
                <a:gridCol w="676619">
                  <a:extLst>
                    <a:ext uri="{9D8B030D-6E8A-4147-A177-3AD203B41FA5}">
                      <a16:colId xmlns:a16="http://schemas.microsoft.com/office/drawing/2014/main" val="20005"/>
                    </a:ext>
                  </a:extLst>
                </a:gridCol>
                <a:gridCol w="533400">
                  <a:extLst>
                    <a:ext uri="{9D8B030D-6E8A-4147-A177-3AD203B41FA5}">
                      <a16:colId xmlns:a16="http://schemas.microsoft.com/office/drawing/2014/main" val="20006"/>
                    </a:ext>
                  </a:extLst>
                </a:gridCol>
              </a:tblGrid>
              <a:tr h="360351">
                <a:tc>
                  <a:txBody>
                    <a:bodyPr/>
                    <a:lstStyle/>
                    <a:p>
                      <a:pPr algn="ctr"/>
                      <a:r>
                        <a:rPr lang="en-US" sz="1700" dirty="0"/>
                        <a:t>Process</a:t>
                      </a:r>
                    </a:p>
                  </a:txBody>
                  <a:tcPr/>
                </a:tc>
                <a:tc>
                  <a:txBody>
                    <a:bodyPr/>
                    <a:lstStyle/>
                    <a:p>
                      <a:pPr algn="ctr"/>
                      <a:r>
                        <a:rPr lang="en-US" sz="1700" dirty="0"/>
                        <a:t>AT</a:t>
                      </a:r>
                    </a:p>
                  </a:txBody>
                  <a:tcPr/>
                </a:tc>
                <a:tc>
                  <a:txBody>
                    <a:bodyPr/>
                    <a:lstStyle/>
                    <a:p>
                      <a:pPr algn="ctr"/>
                      <a:r>
                        <a:rPr lang="en-US" sz="1700" dirty="0"/>
                        <a:t>BT</a:t>
                      </a:r>
                    </a:p>
                  </a:txBody>
                  <a:tcPr/>
                </a:tc>
                <a:tc>
                  <a:txBody>
                    <a:bodyPr/>
                    <a:lstStyle/>
                    <a:p>
                      <a:pPr algn="ctr"/>
                      <a:r>
                        <a:rPr lang="en-US" sz="1700" dirty="0"/>
                        <a:t>FT</a:t>
                      </a:r>
                    </a:p>
                  </a:txBody>
                  <a:tcPr/>
                </a:tc>
                <a:tc>
                  <a:txBody>
                    <a:bodyPr/>
                    <a:lstStyle/>
                    <a:p>
                      <a:pPr algn="ctr"/>
                      <a:r>
                        <a:rPr lang="en-US" sz="1700" dirty="0"/>
                        <a:t>TAT</a:t>
                      </a:r>
                    </a:p>
                  </a:txBody>
                  <a:tcPr/>
                </a:tc>
                <a:tc>
                  <a:txBody>
                    <a:bodyPr/>
                    <a:lstStyle/>
                    <a:p>
                      <a:pPr algn="ctr"/>
                      <a:r>
                        <a:rPr lang="en-US" sz="1700" dirty="0"/>
                        <a:t>WT</a:t>
                      </a:r>
                    </a:p>
                  </a:txBody>
                  <a:tcPr/>
                </a:tc>
                <a:tc>
                  <a:txBody>
                    <a:bodyPr/>
                    <a:lstStyle/>
                    <a:p>
                      <a:pPr algn="ctr"/>
                      <a:r>
                        <a:rPr lang="en-US" sz="1700" dirty="0"/>
                        <a:t>RT</a:t>
                      </a:r>
                    </a:p>
                  </a:txBody>
                  <a:tcPr/>
                </a:tc>
                <a:extLst>
                  <a:ext uri="{0D108BD9-81ED-4DB2-BD59-A6C34878D82A}">
                    <a16:rowId xmlns:a16="http://schemas.microsoft.com/office/drawing/2014/main" val="10000"/>
                  </a:ext>
                </a:extLst>
              </a:tr>
              <a:tr h="389891">
                <a:tc>
                  <a:txBody>
                    <a:bodyPr/>
                    <a:lstStyle/>
                    <a:p>
                      <a:pPr marL="0" algn="ctr" rtl="0" eaLnBrk="1" latinLnBrk="0" hangingPunct="1"/>
                      <a:r>
                        <a:rPr kumimoji="0" lang="en-US" sz="1700" b="1" kern="1200" dirty="0">
                          <a:solidFill>
                            <a:schemeClr val="dk1"/>
                          </a:solidFill>
                          <a:latin typeface="+mn-lt"/>
                          <a:ea typeface="+mn-ea"/>
                          <a:cs typeface="+mn-cs"/>
                        </a:rPr>
                        <a:t>A</a:t>
                      </a:r>
                    </a:p>
                  </a:txBody>
                  <a:tcPr/>
                </a:tc>
                <a:tc>
                  <a:txBody>
                    <a:bodyPr/>
                    <a:lstStyle/>
                    <a:p>
                      <a:pPr algn="ctr"/>
                      <a:r>
                        <a:rPr lang="en-US" sz="1700" b="1" dirty="0"/>
                        <a:t>0</a:t>
                      </a:r>
                    </a:p>
                  </a:txBody>
                  <a:tcPr/>
                </a:tc>
                <a:tc>
                  <a:txBody>
                    <a:bodyPr/>
                    <a:lstStyle/>
                    <a:p>
                      <a:pPr algn="ctr"/>
                      <a:r>
                        <a:rPr lang="en-US" sz="1700" b="1" dirty="0"/>
                        <a:t>3</a:t>
                      </a:r>
                    </a:p>
                  </a:txBody>
                  <a:tcPr/>
                </a:tc>
                <a:tc>
                  <a:txBody>
                    <a:bodyPr/>
                    <a:lstStyle/>
                    <a:p>
                      <a:pPr algn="ctr"/>
                      <a:r>
                        <a:rPr lang="en-US" sz="1700" b="1" dirty="0"/>
                        <a:t>5</a:t>
                      </a:r>
                    </a:p>
                  </a:txBody>
                  <a:tcPr/>
                </a:tc>
                <a:tc>
                  <a:txBody>
                    <a:bodyPr/>
                    <a:lstStyle/>
                    <a:p>
                      <a:pPr algn="ctr"/>
                      <a:endParaRPr lang="en-US" sz="1700" b="1" dirty="0"/>
                    </a:p>
                  </a:txBody>
                  <a:tcPr/>
                </a:tc>
                <a:tc>
                  <a:txBody>
                    <a:bodyPr/>
                    <a:lstStyle/>
                    <a:p>
                      <a:pPr algn="ctr"/>
                      <a:endParaRPr lang="en-US" sz="1700" b="1" dirty="0"/>
                    </a:p>
                  </a:txBody>
                  <a:tcPr/>
                </a:tc>
                <a:tc>
                  <a:txBody>
                    <a:bodyPr/>
                    <a:lstStyle/>
                    <a:p>
                      <a:pPr algn="ctr"/>
                      <a:endParaRPr lang="en-US" sz="1700" b="1" dirty="0"/>
                    </a:p>
                  </a:txBody>
                  <a:tcPr/>
                </a:tc>
                <a:extLst>
                  <a:ext uri="{0D108BD9-81ED-4DB2-BD59-A6C34878D82A}">
                    <a16:rowId xmlns:a16="http://schemas.microsoft.com/office/drawing/2014/main" val="10001"/>
                  </a:ext>
                </a:extLst>
              </a:tr>
              <a:tr h="337588">
                <a:tc>
                  <a:txBody>
                    <a:bodyPr/>
                    <a:lstStyle/>
                    <a:p>
                      <a:pPr marL="0" algn="ctr" rtl="0" eaLnBrk="1" latinLnBrk="0" hangingPunct="1"/>
                      <a:r>
                        <a:rPr kumimoji="0" lang="en-US" sz="1700" b="1" kern="1200" dirty="0">
                          <a:solidFill>
                            <a:schemeClr val="dk1"/>
                          </a:solidFill>
                          <a:latin typeface="+mn-lt"/>
                          <a:ea typeface="+mn-ea"/>
                          <a:cs typeface="+mn-cs"/>
                        </a:rPr>
                        <a:t>B</a:t>
                      </a:r>
                    </a:p>
                  </a:txBody>
                  <a:tcPr/>
                </a:tc>
                <a:tc>
                  <a:txBody>
                    <a:bodyPr/>
                    <a:lstStyle/>
                    <a:p>
                      <a:pPr algn="ctr"/>
                      <a:r>
                        <a:rPr lang="en-US" sz="1700" b="1" dirty="0"/>
                        <a:t>2</a:t>
                      </a:r>
                    </a:p>
                  </a:txBody>
                  <a:tcPr/>
                </a:tc>
                <a:tc>
                  <a:txBody>
                    <a:bodyPr/>
                    <a:lstStyle/>
                    <a:p>
                      <a:pPr algn="ctr"/>
                      <a:r>
                        <a:rPr lang="en-US" sz="1700" b="1" dirty="0"/>
                        <a:t>6</a:t>
                      </a:r>
                    </a:p>
                  </a:txBody>
                  <a:tcPr/>
                </a:tc>
                <a:tc>
                  <a:txBody>
                    <a:bodyPr/>
                    <a:lstStyle/>
                    <a:p>
                      <a:pPr algn="ctr"/>
                      <a:endParaRPr lang="en-US" sz="1700" b="1" dirty="0"/>
                    </a:p>
                  </a:txBody>
                  <a:tcPr/>
                </a:tc>
                <a:tc>
                  <a:txBody>
                    <a:bodyPr/>
                    <a:lstStyle/>
                    <a:p>
                      <a:pPr algn="ctr"/>
                      <a:endParaRPr lang="en-US" sz="1700" b="1" dirty="0"/>
                    </a:p>
                  </a:txBody>
                  <a:tcPr/>
                </a:tc>
                <a:tc>
                  <a:txBody>
                    <a:bodyPr/>
                    <a:lstStyle/>
                    <a:p>
                      <a:pPr algn="ctr"/>
                      <a:endParaRPr lang="en-US" sz="1700" b="1" dirty="0"/>
                    </a:p>
                  </a:txBody>
                  <a:tcPr/>
                </a:tc>
                <a:tc>
                  <a:txBody>
                    <a:bodyPr/>
                    <a:lstStyle/>
                    <a:p>
                      <a:pPr algn="ctr"/>
                      <a:endParaRPr lang="en-US" sz="1700" b="1" dirty="0"/>
                    </a:p>
                  </a:txBody>
                  <a:tcPr/>
                </a:tc>
                <a:extLst>
                  <a:ext uri="{0D108BD9-81ED-4DB2-BD59-A6C34878D82A}">
                    <a16:rowId xmlns:a16="http://schemas.microsoft.com/office/drawing/2014/main" val="10002"/>
                  </a:ext>
                </a:extLst>
              </a:tr>
              <a:tr h="389891">
                <a:tc>
                  <a:txBody>
                    <a:bodyPr/>
                    <a:lstStyle/>
                    <a:p>
                      <a:pPr marL="0" algn="ctr" rtl="0" eaLnBrk="1" latinLnBrk="0" hangingPunct="1"/>
                      <a:r>
                        <a:rPr kumimoji="0" lang="en-US" sz="1700" b="1" kern="1200" dirty="0">
                          <a:solidFill>
                            <a:schemeClr val="dk1"/>
                          </a:solidFill>
                          <a:latin typeface="+mn-lt"/>
                          <a:ea typeface="+mn-ea"/>
                          <a:cs typeface="+mn-cs"/>
                        </a:rPr>
                        <a:t>C</a:t>
                      </a:r>
                    </a:p>
                  </a:txBody>
                  <a:tcPr/>
                </a:tc>
                <a:tc>
                  <a:txBody>
                    <a:bodyPr/>
                    <a:lstStyle/>
                    <a:p>
                      <a:pPr algn="ctr"/>
                      <a:r>
                        <a:rPr lang="en-US" sz="1700" b="1" dirty="0"/>
                        <a:t>4</a:t>
                      </a:r>
                    </a:p>
                  </a:txBody>
                  <a:tcPr/>
                </a:tc>
                <a:tc>
                  <a:txBody>
                    <a:bodyPr/>
                    <a:lstStyle/>
                    <a:p>
                      <a:pPr algn="ctr"/>
                      <a:r>
                        <a:rPr lang="en-US" sz="1700" b="1" dirty="0"/>
                        <a:t>4</a:t>
                      </a:r>
                    </a:p>
                  </a:txBody>
                  <a:tcPr/>
                </a:tc>
                <a:tc>
                  <a:txBody>
                    <a:bodyPr/>
                    <a:lstStyle/>
                    <a:p>
                      <a:pPr algn="ctr"/>
                      <a:endParaRPr lang="en-US" sz="1700" b="1" dirty="0"/>
                    </a:p>
                  </a:txBody>
                  <a:tcPr/>
                </a:tc>
                <a:tc>
                  <a:txBody>
                    <a:bodyPr/>
                    <a:lstStyle/>
                    <a:p>
                      <a:pPr algn="ctr"/>
                      <a:endParaRPr lang="en-US" sz="1700" b="1" dirty="0"/>
                    </a:p>
                  </a:txBody>
                  <a:tcPr/>
                </a:tc>
                <a:tc>
                  <a:txBody>
                    <a:bodyPr/>
                    <a:lstStyle/>
                    <a:p>
                      <a:pPr algn="ctr"/>
                      <a:endParaRPr lang="en-US" sz="1700" b="1" dirty="0"/>
                    </a:p>
                  </a:txBody>
                  <a:tcPr/>
                </a:tc>
                <a:tc>
                  <a:txBody>
                    <a:bodyPr/>
                    <a:lstStyle/>
                    <a:p>
                      <a:pPr algn="ctr"/>
                      <a:endParaRPr lang="en-US" sz="1700" b="1" dirty="0"/>
                    </a:p>
                  </a:txBody>
                  <a:tcPr/>
                </a:tc>
                <a:extLst>
                  <a:ext uri="{0D108BD9-81ED-4DB2-BD59-A6C34878D82A}">
                    <a16:rowId xmlns:a16="http://schemas.microsoft.com/office/drawing/2014/main" val="10003"/>
                  </a:ext>
                </a:extLst>
              </a:tr>
              <a:tr h="366118">
                <a:tc>
                  <a:txBody>
                    <a:bodyPr/>
                    <a:lstStyle/>
                    <a:p>
                      <a:pPr marL="0" algn="ctr" rtl="0" eaLnBrk="1" latinLnBrk="0" hangingPunct="1"/>
                      <a:r>
                        <a:rPr kumimoji="0" lang="en-US" sz="1700" b="1" kern="1200" dirty="0">
                          <a:solidFill>
                            <a:schemeClr val="dk1"/>
                          </a:solidFill>
                          <a:latin typeface="+mn-lt"/>
                          <a:ea typeface="+mn-ea"/>
                          <a:cs typeface="+mn-cs"/>
                        </a:rPr>
                        <a:t>D</a:t>
                      </a:r>
                    </a:p>
                  </a:txBody>
                  <a:tcPr/>
                </a:tc>
                <a:tc>
                  <a:txBody>
                    <a:bodyPr/>
                    <a:lstStyle/>
                    <a:p>
                      <a:pPr algn="ctr"/>
                      <a:r>
                        <a:rPr lang="en-US" sz="1700" b="1" dirty="0"/>
                        <a:t>6</a:t>
                      </a:r>
                    </a:p>
                  </a:txBody>
                  <a:tcPr/>
                </a:tc>
                <a:tc>
                  <a:txBody>
                    <a:bodyPr/>
                    <a:lstStyle/>
                    <a:p>
                      <a:pPr algn="ctr"/>
                      <a:r>
                        <a:rPr lang="en-US" sz="1700" b="1" dirty="0"/>
                        <a:t>5</a:t>
                      </a:r>
                    </a:p>
                  </a:txBody>
                  <a:tcPr/>
                </a:tc>
                <a:tc>
                  <a:txBody>
                    <a:bodyPr/>
                    <a:lstStyle/>
                    <a:p>
                      <a:pPr algn="ctr"/>
                      <a:endParaRPr lang="en-US" sz="1700" b="1" dirty="0"/>
                    </a:p>
                  </a:txBody>
                  <a:tcPr/>
                </a:tc>
                <a:tc>
                  <a:txBody>
                    <a:bodyPr/>
                    <a:lstStyle/>
                    <a:p>
                      <a:pPr algn="ctr"/>
                      <a:endParaRPr lang="en-US" sz="1700" b="1" dirty="0"/>
                    </a:p>
                  </a:txBody>
                  <a:tcPr/>
                </a:tc>
                <a:tc>
                  <a:txBody>
                    <a:bodyPr/>
                    <a:lstStyle/>
                    <a:p>
                      <a:pPr algn="ctr"/>
                      <a:endParaRPr lang="en-US" sz="1700" b="1" dirty="0"/>
                    </a:p>
                  </a:txBody>
                  <a:tcPr/>
                </a:tc>
                <a:tc>
                  <a:txBody>
                    <a:bodyPr/>
                    <a:lstStyle/>
                    <a:p>
                      <a:pPr algn="ctr"/>
                      <a:endParaRPr lang="en-US" sz="1700" b="1" dirty="0"/>
                    </a:p>
                  </a:txBody>
                  <a:tcPr/>
                </a:tc>
                <a:extLst>
                  <a:ext uri="{0D108BD9-81ED-4DB2-BD59-A6C34878D82A}">
                    <a16:rowId xmlns:a16="http://schemas.microsoft.com/office/drawing/2014/main" val="10004"/>
                  </a:ext>
                </a:extLst>
              </a:tr>
              <a:tr h="366118">
                <a:tc>
                  <a:txBody>
                    <a:bodyPr/>
                    <a:lstStyle/>
                    <a:p>
                      <a:pPr marL="0" algn="ctr" rtl="0" eaLnBrk="1" latinLnBrk="0" hangingPunct="1"/>
                      <a:r>
                        <a:rPr kumimoji="0" lang="en-US" sz="1700" b="1" kern="1200" dirty="0">
                          <a:solidFill>
                            <a:schemeClr val="dk1"/>
                          </a:solidFill>
                          <a:latin typeface="+mn-lt"/>
                          <a:ea typeface="+mn-ea"/>
                          <a:cs typeface="+mn-cs"/>
                        </a:rPr>
                        <a:t>E</a:t>
                      </a:r>
                    </a:p>
                  </a:txBody>
                  <a:tcPr/>
                </a:tc>
                <a:tc>
                  <a:txBody>
                    <a:bodyPr/>
                    <a:lstStyle/>
                    <a:p>
                      <a:pPr algn="ctr"/>
                      <a:r>
                        <a:rPr lang="en-US" sz="1700" b="1" dirty="0"/>
                        <a:t>8</a:t>
                      </a:r>
                    </a:p>
                  </a:txBody>
                  <a:tcPr/>
                </a:tc>
                <a:tc>
                  <a:txBody>
                    <a:bodyPr/>
                    <a:lstStyle/>
                    <a:p>
                      <a:pPr algn="ctr"/>
                      <a:r>
                        <a:rPr lang="en-US" sz="1700" b="1" dirty="0"/>
                        <a:t>2</a:t>
                      </a:r>
                    </a:p>
                  </a:txBody>
                  <a:tcPr/>
                </a:tc>
                <a:tc>
                  <a:txBody>
                    <a:bodyPr/>
                    <a:lstStyle/>
                    <a:p>
                      <a:pPr algn="ctr"/>
                      <a:endParaRPr lang="en-US" sz="1700" b="1" dirty="0"/>
                    </a:p>
                  </a:txBody>
                  <a:tcPr/>
                </a:tc>
                <a:tc>
                  <a:txBody>
                    <a:bodyPr/>
                    <a:lstStyle/>
                    <a:p>
                      <a:pPr algn="ctr"/>
                      <a:endParaRPr lang="en-US" sz="1700" b="1" dirty="0"/>
                    </a:p>
                  </a:txBody>
                  <a:tcPr/>
                </a:tc>
                <a:tc>
                  <a:txBody>
                    <a:bodyPr/>
                    <a:lstStyle/>
                    <a:p>
                      <a:pPr algn="ctr"/>
                      <a:endParaRPr lang="en-US" sz="1700" b="1" dirty="0"/>
                    </a:p>
                  </a:txBody>
                  <a:tcPr/>
                </a:tc>
                <a:tc>
                  <a:txBody>
                    <a:bodyPr/>
                    <a:lstStyle/>
                    <a:p>
                      <a:pPr algn="ctr"/>
                      <a:endParaRPr lang="en-US" sz="1700" b="1" dirty="0"/>
                    </a:p>
                  </a:txBody>
                  <a:tcPr/>
                </a:tc>
                <a:extLst>
                  <a:ext uri="{0D108BD9-81ED-4DB2-BD59-A6C34878D82A}">
                    <a16:rowId xmlns:a16="http://schemas.microsoft.com/office/drawing/2014/main" val="10005"/>
                  </a:ext>
                </a:extLst>
              </a:tr>
            </a:tbl>
          </a:graphicData>
        </a:graphic>
      </p:graphicFrame>
      <p:sp>
        <p:nvSpPr>
          <p:cNvPr id="22" name="Rectangle 21"/>
          <p:cNvSpPr/>
          <p:nvPr/>
        </p:nvSpPr>
        <p:spPr>
          <a:xfrm>
            <a:off x="2689656" y="3124200"/>
            <a:ext cx="764058" cy="415498"/>
          </a:xfrm>
          <a:prstGeom prst="rect">
            <a:avLst/>
          </a:prstGeom>
          <a:solidFill>
            <a:schemeClr val="bg1"/>
          </a:solidFill>
        </p:spPr>
        <p:txBody>
          <a:bodyPr wrap="square">
            <a:spAutoFit/>
          </a:bodyPr>
          <a:lstStyle/>
          <a:p>
            <a:pPr algn="ctr" fontAlgn="base">
              <a:spcBef>
                <a:spcPct val="0"/>
              </a:spcBef>
              <a:spcAft>
                <a:spcPct val="0"/>
              </a:spcAft>
            </a:pPr>
            <a:r>
              <a:rPr lang="en-US" sz="2000" b="1" dirty="0">
                <a:solidFill>
                  <a:prstClr val="black"/>
                </a:solidFill>
                <a:latin typeface="Calibri" pitchFamily="34" charset="0"/>
                <a:cs typeface="Arial" charset="0"/>
              </a:rPr>
              <a:t>B</a:t>
            </a:r>
          </a:p>
        </p:txBody>
      </p:sp>
      <p:sp>
        <p:nvSpPr>
          <p:cNvPr id="23" name="Rectangle 22"/>
          <p:cNvSpPr/>
          <p:nvPr/>
        </p:nvSpPr>
        <p:spPr>
          <a:xfrm>
            <a:off x="3511382" y="3124200"/>
            <a:ext cx="382029" cy="415498"/>
          </a:xfrm>
          <a:prstGeom prst="rect">
            <a:avLst/>
          </a:prstGeom>
          <a:solidFill>
            <a:schemeClr val="bg1"/>
          </a:solidFill>
        </p:spPr>
        <p:txBody>
          <a:bodyPr wrap="square">
            <a:spAutoFit/>
          </a:bodyPr>
          <a:lstStyle/>
          <a:p>
            <a:pPr algn="ctr" fontAlgn="base">
              <a:spcBef>
                <a:spcPct val="0"/>
              </a:spcBef>
              <a:spcAft>
                <a:spcPct val="0"/>
              </a:spcAft>
            </a:pPr>
            <a:r>
              <a:rPr lang="en-US" sz="2000" b="1" dirty="0">
                <a:solidFill>
                  <a:prstClr val="black"/>
                </a:solidFill>
                <a:latin typeface="Calibri" pitchFamily="34" charset="0"/>
                <a:cs typeface="Arial" charset="0"/>
              </a:rPr>
              <a:t>A</a:t>
            </a:r>
          </a:p>
        </p:txBody>
      </p:sp>
      <p:sp>
        <p:nvSpPr>
          <p:cNvPr id="27" name="Rectangle 26"/>
          <p:cNvSpPr/>
          <p:nvPr/>
        </p:nvSpPr>
        <p:spPr>
          <a:xfrm>
            <a:off x="2855957" y="4657926"/>
            <a:ext cx="382029" cy="400110"/>
          </a:xfrm>
          <a:prstGeom prst="rect">
            <a:avLst/>
          </a:prstGeom>
          <a:solidFill>
            <a:schemeClr val="bg1"/>
          </a:solidFill>
        </p:spPr>
        <p:txBody>
          <a:bodyPr wrap="square">
            <a:spAutoFit/>
          </a:bodyPr>
          <a:lstStyle/>
          <a:p>
            <a:pPr algn="ctr" fontAlgn="base">
              <a:spcBef>
                <a:spcPct val="0"/>
              </a:spcBef>
              <a:spcAft>
                <a:spcPct val="0"/>
              </a:spcAft>
            </a:pPr>
            <a:r>
              <a:rPr lang="en-US" sz="2000" b="1" dirty="0">
                <a:solidFill>
                  <a:srgbClr val="FF0000"/>
                </a:solidFill>
                <a:latin typeface="Calibri" pitchFamily="34" charset="0"/>
                <a:cs typeface="Arial" charset="0"/>
              </a:rPr>
              <a:t>B</a:t>
            </a:r>
          </a:p>
        </p:txBody>
      </p:sp>
      <p:sp>
        <p:nvSpPr>
          <p:cNvPr id="28" name="Rectangle 27"/>
          <p:cNvSpPr/>
          <p:nvPr/>
        </p:nvSpPr>
        <p:spPr>
          <a:xfrm>
            <a:off x="3916064" y="3128831"/>
            <a:ext cx="808336" cy="400110"/>
          </a:xfrm>
          <a:prstGeom prst="rect">
            <a:avLst/>
          </a:prstGeom>
          <a:solidFill>
            <a:schemeClr val="bg1"/>
          </a:solidFill>
        </p:spPr>
        <p:txBody>
          <a:bodyPr wrap="square">
            <a:spAutoFit/>
          </a:bodyPr>
          <a:lstStyle/>
          <a:p>
            <a:pPr algn="ctr" fontAlgn="base">
              <a:spcBef>
                <a:spcPct val="0"/>
              </a:spcBef>
              <a:spcAft>
                <a:spcPct val="0"/>
              </a:spcAft>
            </a:pPr>
            <a:r>
              <a:rPr lang="en-US" sz="2000" b="1" dirty="0">
                <a:solidFill>
                  <a:prstClr val="black"/>
                </a:solidFill>
                <a:latin typeface="Calibri" pitchFamily="34" charset="0"/>
                <a:cs typeface="Arial" charset="0"/>
              </a:rPr>
              <a:t>C</a:t>
            </a:r>
          </a:p>
        </p:txBody>
      </p:sp>
      <p:sp>
        <p:nvSpPr>
          <p:cNvPr id="30" name="Rectangle 29"/>
          <p:cNvSpPr/>
          <p:nvPr/>
        </p:nvSpPr>
        <p:spPr>
          <a:xfrm>
            <a:off x="3122143" y="4657926"/>
            <a:ext cx="382029" cy="400110"/>
          </a:xfrm>
          <a:prstGeom prst="rect">
            <a:avLst/>
          </a:prstGeom>
          <a:solidFill>
            <a:schemeClr val="bg1"/>
          </a:solidFill>
        </p:spPr>
        <p:txBody>
          <a:bodyPr wrap="square">
            <a:spAutoFit/>
          </a:bodyPr>
          <a:lstStyle/>
          <a:p>
            <a:pPr algn="ctr" fontAlgn="base">
              <a:spcBef>
                <a:spcPct val="0"/>
              </a:spcBef>
              <a:spcAft>
                <a:spcPct val="0"/>
              </a:spcAft>
            </a:pPr>
            <a:r>
              <a:rPr lang="en-US" sz="2000" b="1" dirty="0">
                <a:solidFill>
                  <a:srgbClr val="FF0000"/>
                </a:solidFill>
                <a:latin typeface="Calibri" pitchFamily="34" charset="0"/>
                <a:cs typeface="Arial" charset="0"/>
              </a:rPr>
              <a:t>A</a:t>
            </a:r>
          </a:p>
        </p:txBody>
      </p:sp>
      <p:sp>
        <p:nvSpPr>
          <p:cNvPr id="31" name="Rectangle 30"/>
          <p:cNvSpPr/>
          <p:nvPr/>
        </p:nvSpPr>
        <p:spPr>
          <a:xfrm>
            <a:off x="3390386" y="4657926"/>
            <a:ext cx="382029" cy="400110"/>
          </a:xfrm>
          <a:prstGeom prst="rect">
            <a:avLst/>
          </a:prstGeom>
          <a:solidFill>
            <a:schemeClr val="bg1"/>
          </a:solidFill>
        </p:spPr>
        <p:txBody>
          <a:bodyPr wrap="square">
            <a:spAutoFit/>
          </a:bodyPr>
          <a:lstStyle/>
          <a:p>
            <a:pPr algn="ctr" fontAlgn="base">
              <a:spcBef>
                <a:spcPct val="0"/>
              </a:spcBef>
              <a:spcAft>
                <a:spcPct val="0"/>
              </a:spcAft>
            </a:pPr>
            <a:r>
              <a:rPr lang="en-US" sz="2000" b="1" dirty="0">
                <a:solidFill>
                  <a:srgbClr val="FF0000"/>
                </a:solidFill>
                <a:latin typeface="Calibri" pitchFamily="34" charset="0"/>
                <a:cs typeface="Arial" charset="0"/>
              </a:rPr>
              <a:t>C</a:t>
            </a:r>
          </a:p>
        </p:txBody>
      </p:sp>
      <p:sp>
        <p:nvSpPr>
          <p:cNvPr id="32" name="Rectangle 31"/>
          <p:cNvSpPr/>
          <p:nvPr/>
        </p:nvSpPr>
        <p:spPr>
          <a:xfrm>
            <a:off x="3656572" y="4657926"/>
            <a:ext cx="382029" cy="400110"/>
          </a:xfrm>
          <a:prstGeom prst="rect">
            <a:avLst/>
          </a:prstGeom>
          <a:solidFill>
            <a:schemeClr val="bg1"/>
          </a:solidFill>
        </p:spPr>
        <p:txBody>
          <a:bodyPr wrap="square">
            <a:spAutoFit/>
          </a:bodyPr>
          <a:lstStyle/>
          <a:p>
            <a:pPr algn="ctr" fontAlgn="base">
              <a:spcBef>
                <a:spcPct val="0"/>
              </a:spcBef>
              <a:spcAft>
                <a:spcPct val="0"/>
              </a:spcAft>
            </a:pPr>
            <a:r>
              <a:rPr lang="en-US" sz="2000" b="1" dirty="0">
                <a:solidFill>
                  <a:srgbClr val="FF0000"/>
                </a:solidFill>
                <a:latin typeface="Calibri" pitchFamily="34" charset="0"/>
                <a:cs typeface="Arial" charset="0"/>
              </a:rPr>
              <a:t>B</a:t>
            </a:r>
          </a:p>
        </p:txBody>
      </p:sp>
      <p:sp>
        <p:nvSpPr>
          <p:cNvPr id="33" name="Rectangle 32"/>
          <p:cNvSpPr/>
          <p:nvPr/>
        </p:nvSpPr>
        <p:spPr>
          <a:xfrm>
            <a:off x="3927388" y="4651461"/>
            <a:ext cx="382029" cy="400110"/>
          </a:xfrm>
          <a:prstGeom prst="rect">
            <a:avLst/>
          </a:prstGeom>
          <a:solidFill>
            <a:schemeClr val="bg1"/>
          </a:solidFill>
        </p:spPr>
        <p:txBody>
          <a:bodyPr wrap="square">
            <a:spAutoFit/>
          </a:bodyPr>
          <a:lstStyle/>
          <a:p>
            <a:pPr algn="ctr" fontAlgn="base">
              <a:spcBef>
                <a:spcPct val="0"/>
              </a:spcBef>
              <a:spcAft>
                <a:spcPct val="0"/>
              </a:spcAft>
            </a:pPr>
            <a:r>
              <a:rPr lang="en-US" sz="2000" b="1" dirty="0">
                <a:solidFill>
                  <a:srgbClr val="FF0000"/>
                </a:solidFill>
                <a:latin typeface="Calibri" pitchFamily="34" charset="0"/>
                <a:cs typeface="Arial" charset="0"/>
              </a:rPr>
              <a:t>D</a:t>
            </a:r>
          </a:p>
        </p:txBody>
      </p:sp>
      <p:sp>
        <p:nvSpPr>
          <p:cNvPr id="34" name="Rectangle 33"/>
          <p:cNvSpPr/>
          <p:nvPr/>
        </p:nvSpPr>
        <p:spPr>
          <a:xfrm>
            <a:off x="4754264" y="3124200"/>
            <a:ext cx="808336" cy="400110"/>
          </a:xfrm>
          <a:prstGeom prst="rect">
            <a:avLst/>
          </a:prstGeom>
          <a:solidFill>
            <a:schemeClr val="bg1"/>
          </a:solidFill>
        </p:spPr>
        <p:txBody>
          <a:bodyPr wrap="square">
            <a:spAutoFit/>
          </a:bodyPr>
          <a:lstStyle/>
          <a:p>
            <a:pPr algn="ctr" fontAlgn="base">
              <a:spcBef>
                <a:spcPct val="0"/>
              </a:spcBef>
              <a:spcAft>
                <a:spcPct val="0"/>
              </a:spcAft>
            </a:pPr>
            <a:r>
              <a:rPr lang="en-US" sz="2000" b="1" dirty="0">
                <a:solidFill>
                  <a:prstClr val="black"/>
                </a:solidFill>
                <a:latin typeface="Calibri" pitchFamily="34" charset="0"/>
                <a:cs typeface="Arial" charset="0"/>
              </a:rPr>
              <a:t>B</a:t>
            </a:r>
          </a:p>
        </p:txBody>
      </p:sp>
      <p:sp>
        <p:nvSpPr>
          <p:cNvPr id="35" name="Rectangle 34"/>
          <p:cNvSpPr/>
          <p:nvPr/>
        </p:nvSpPr>
        <p:spPr>
          <a:xfrm>
            <a:off x="4191001" y="4651231"/>
            <a:ext cx="382029" cy="400110"/>
          </a:xfrm>
          <a:prstGeom prst="rect">
            <a:avLst/>
          </a:prstGeom>
          <a:solidFill>
            <a:schemeClr val="bg1"/>
          </a:solidFill>
        </p:spPr>
        <p:txBody>
          <a:bodyPr wrap="square">
            <a:spAutoFit/>
          </a:bodyPr>
          <a:lstStyle/>
          <a:p>
            <a:pPr algn="ctr" fontAlgn="base">
              <a:spcBef>
                <a:spcPct val="0"/>
              </a:spcBef>
              <a:spcAft>
                <a:spcPct val="0"/>
              </a:spcAft>
            </a:pPr>
            <a:r>
              <a:rPr lang="en-US" sz="2000" b="1" dirty="0">
                <a:solidFill>
                  <a:srgbClr val="FF0000"/>
                </a:solidFill>
                <a:latin typeface="Calibri" pitchFamily="34" charset="0"/>
                <a:cs typeface="Arial" charset="0"/>
              </a:rPr>
              <a:t>C</a:t>
            </a:r>
          </a:p>
        </p:txBody>
      </p:sp>
      <p:sp>
        <p:nvSpPr>
          <p:cNvPr id="37" name="Rectangle 36"/>
          <p:cNvSpPr/>
          <p:nvPr/>
        </p:nvSpPr>
        <p:spPr>
          <a:xfrm>
            <a:off x="5531195" y="3144219"/>
            <a:ext cx="808336" cy="400110"/>
          </a:xfrm>
          <a:prstGeom prst="rect">
            <a:avLst/>
          </a:prstGeom>
          <a:solidFill>
            <a:schemeClr val="bg1"/>
          </a:solidFill>
        </p:spPr>
        <p:txBody>
          <a:bodyPr wrap="square">
            <a:spAutoFit/>
          </a:bodyPr>
          <a:lstStyle/>
          <a:p>
            <a:pPr algn="ctr" fontAlgn="base">
              <a:spcBef>
                <a:spcPct val="0"/>
              </a:spcBef>
              <a:spcAft>
                <a:spcPct val="0"/>
              </a:spcAft>
            </a:pPr>
            <a:r>
              <a:rPr lang="en-US" sz="2000" b="1" dirty="0">
                <a:solidFill>
                  <a:prstClr val="black"/>
                </a:solidFill>
                <a:latin typeface="Calibri" pitchFamily="34" charset="0"/>
                <a:cs typeface="Arial" charset="0"/>
              </a:rPr>
              <a:t>D</a:t>
            </a:r>
          </a:p>
        </p:txBody>
      </p:sp>
      <p:sp>
        <p:nvSpPr>
          <p:cNvPr id="38" name="Rectangle 37"/>
          <p:cNvSpPr/>
          <p:nvPr/>
        </p:nvSpPr>
        <p:spPr>
          <a:xfrm>
            <a:off x="4476751" y="4653347"/>
            <a:ext cx="382029" cy="400110"/>
          </a:xfrm>
          <a:prstGeom prst="rect">
            <a:avLst/>
          </a:prstGeom>
          <a:solidFill>
            <a:schemeClr val="bg1"/>
          </a:solidFill>
        </p:spPr>
        <p:txBody>
          <a:bodyPr wrap="square">
            <a:spAutoFit/>
          </a:bodyPr>
          <a:lstStyle/>
          <a:p>
            <a:pPr algn="ctr" fontAlgn="base">
              <a:spcBef>
                <a:spcPct val="0"/>
              </a:spcBef>
              <a:spcAft>
                <a:spcPct val="0"/>
              </a:spcAft>
            </a:pPr>
            <a:r>
              <a:rPr lang="en-US" sz="2000" b="1" dirty="0">
                <a:solidFill>
                  <a:srgbClr val="FF0000"/>
                </a:solidFill>
                <a:latin typeface="Calibri" pitchFamily="34" charset="0"/>
                <a:cs typeface="Arial" charset="0"/>
              </a:rPr>
              <a:t>E</a:t>
            </a:r>
          </a:p>
        </p:txBody>
      </p:sp>
      <p:sp>
        <p:nvSpPr>
          <p:cNvPr id="39" name="Rectangle 38"/>
          <p:cNvSpPr/>
          <p:nvPr/>
        </p:nvSpPr>
        <p:spPr>
          <a:xfrm>
            <a:off x="4799572" y="4651859"/>
            <a:ext cx="382029" cy="400110"/>
          </a:xfrm>
          <a:prstGeom prst="rect">
            <a:avLst/>
          </a:prstGeom>
          <a:solidFill>
            <a:schemeClr val="bg1"/>
          </a:solidFill>
        </p:spPr>
        <p:txBody>
          <a:bodyPr wrap="square">
            <a:spAutoFit/>
          </a:bodyPr>
          <a:lstStyle/>
          <a:p>
            <a:pPr algn="ctr" fontAlgn="base">
              <a:spcBef>
                <a:spcPct val="0"/>
              </a:spcBef>
              <a:spcAft>
                <a:spcPct val="0"/>
              </a:spcAft>
            </a:pPr>
            <a:r>
              <a:rPr lang="en-US" sz="2000" b="1" dirty="0">
                <a:solidFill>
                  <a:srgbClr val="FF0000"/>
                </a:solidFill>
                <a:latin typeface="Calibri" pitchFamily="34" charset="0"/>
                <a:cs typeface="Arial" charset="0"/>
              </a:rPr>
              <a:t>B</a:t>
            </a:r>
          </a:p>
        </p:txBody>
      </p:sp>
      <p:sp>
        <p:nvSpPr>
          <p:cNvPr id="40" name="Rectangle 39"/>
          <p:cNvSpPr/>
          <p:nvPr/>
        </p:nvSpPr>
        <p:spPr>
          <a:xfrm>
            <a:off x="6363729" y="3173982"/>
            <a:ext cx="808336" cy="400110"/>
          </a:xfrm>
          <a:prstGeom prst="rect">
            <a:avLst/>
          </a:prstGeom>
          <a:solidFill>
            <a:schemeClr val="bg1"/>
          </a:solidFill>
        </p:spPr>
        <p:txBody>
          <a:bodyPr wrap="square">
            <a:spAutoFit/>
          </a:bodyPr>
          <a:lstStyle/>
          <a:p>
            <a:pPr algn="ctr" fontAlgn="base">
              <a:spcBef>
                <a:spcPct val="0"/>
              </a:spcBef>
              <a:spcAft>
                <a:spcPct val="0"/>
              </a:spcAft>
            </a:pPr>
            <a:r>
              <a:rPr lang="en-US" sz="2000" b="1" dirty="0">
                <a:solidFill>
                  <a:prstClr val="black"/>
                </a:solidFill>
                <a:latin typeface="Calibri" pitchFamily="34" charset="0"/>
                <a:cs typeface="Arial" charset="0"/>
              </a:rPr>
              <a:t>C</a:t>
            </a:r>
          </a:p>
        </p:txBody>
      </p:sp>
      <p:sp>
        <p:nvSpPr>
          <p:cNvPr id="41" name="Rectangle 40"/>
          <p:cNvSpPr/>
          <p:nvPr/>
        </p:nvSpPr>
        <p:spPr>
          <a:xfrm>
            <a:off x="5181601" y="4651859"/>
            <a:ext cx="382029" cy="400110"/>
          </a:xfrm>
          <a:prstGeom prst="rect">
            <a:avLst/>
          </a:prstGeom>
          <a:solidFill>
            <a:schemeClr val="bg1"/>
          </a:solidFill>
        </p:spPr>
        <p:txBody>
          <a:bodyPr wrap="square">
            <a:spAutoFit/>
          </a:bodyPr>
          <a:lstStyle/>
          <a:p>
            <a:pPr algn="ctr" fontAlgn="base">
              <a:spcBef>
                <a:spcPct val="0"/>
              </a:spcBef>
              <a:spcAft>
                <a:spcPct val="0"/>
              </a:spcAft>
            </a:pPr>
            <a:r>
              <a:rPr lang="en-US" sz="2000" b="1" dirty="0">
                <a:solidFill>
                  <a:srgbClr val="FF0000"/>
                </a:solidFill>
                <a:latin typeface="Calibri" pitchFamily="34" charset="0"/>
                <a:cs typeface="Arial" charset="0"/>
              </a:rPr>
              <a:t>D</a:t>
            </a:r>
          </a:p>
        </p:txBody>
      </p:sp>
      <p:sp>
        <p:nvSpPr>
          <p:cNvPr id="42" name="Rectangle 41"/>
          <p:cNvSpPr/>
          <p:nvPr/>
        </p:nvSpPr>
        <p:spPr>
          <a:xfrm>
            <a:off x="7175157" y="3148914"/>
            <a:ext cx="808336" cy="400110"/>
          </a:xfrm>
          <a:prstGeom prst="rect">
            <a:avLst/>
          </a:prstGeom>
          <a:solidFill>
            <a:schemeClr val="bg1"/>
          </a:solidFill>
        </p:spPr>
        <p:txBody>
          <a:bodyPr wrap="square">
            <a:spAutoFit/>
          </a:bodyPr>
          <a:lstStyle/>
          <a:p>
            <a:pPr algn="ctr" fontAlgn="base">
              <a:spcBef>
                <a:spcPct val="0"/>
              </a:spcBef>
              <a:spcAft>
                <a:spcPct val="0"/>
              </a:spcAft>
            </a:pPr>
            <a:r>
              <a:rPr lang="en-US" sz="2000" b="1" dirty="0">
                <a:solidFill>
                  <a:prstClr val="black"/>
                </a:solidFill>
                <a:latin typeface="Calibri" pitchFamily="34" charset="0"/>
                <a:cs typeface="Arial" charset="0"/>
              </a:rPr>
              <a:t>E</a:t>
            </a:r>
          </a:p>
        </p:txBody>
      </p:sp>
      <p:sp>
        <p:nvSpPr>
          <p:cNvPr id="43" name="Rectangle 42"/>
          <p:cNvSpPr/>
          <p:nvPr/>
        </p:nvSpPr>
        <p:spPr>
          <a:xfrm>
            <a:off x="8005116" y="3151945"/>
            <a:ext cx="808336" cy="400110"/>
          </a:xfrm>
          <a:prstGeom prst="rect">
            <a:avLst/>
          </a:prstGeom>
          <a:solidFill>
            <a:schemeClr val="bg1"/>
          </a:solidFill>
        </p:spPr>
        <p:txBody>
          <a:bodyPr wrap="square">
            <a:spAutoFit/>
          </a:bodyPr>
          <a:lstStyle/>
          <a:p>
            <a:pPr algn="ctr" fontAlgn="base">
              <a:spcBef>
                <a:spcPct val="0"/>
              </a:spcBef>
              <a:spcAft>
                <a:spcPct val="0"/>
              </a:spcAft>
            </a:pPr>
            <a:r>
              <a:rPr lang="en-US" sz="2000" b="1" dirty="0">
                <a:solidFill>
                  <a:prstClr val="black"/>
                </a:solidFill>
                <a:latin typeface="Calibri" pitchFamily="34" charset="0"/>
                <a:cs typeface="Arial" charset="0"/>
              </a:rPr>
              <a:t>B</a:t>
            </a:r>
          </a:p>
        </p:txBody>
      </p:sp>
      <p:sp>
        <p:nvSpPr>
          <p:cNvPr id="44" name="Rectangle 43"/>
          <p:cNvSpPr/>
          <p:nvPr/>
        </p:nvSpPr>
        <p:spPr>
          <a:xfrm>
            <a:off x="8838166" y="3173982"/>
            <a:ext cx="808336" cy="400110"/>
          </a:xfrm>
          <a:prstGeom prst="rect">
            <a:avLst/>
          </a:prstGeom>
          <a:solidFill>
            <a:schemeClr val="bg1"/>
          </a:solidFill>
        </p:spPr>
        <p:txBody>
          <a:bodyPr wrap="square">
            <a:spAutoFit/>
          </a:bodyPr>
          <a:lstStyle/>
          <a:p>
            <a:pPr algn="ctr" fontAlgn="base">
              <a:spcBef>
                <a:spcPct val="0"/>
              </a:spcBef>
              <a:spcAft>
                <a:spcPct val="0"/>
              </a:spcAft>
            </a:pPr>
            <a:r>
              <a:rPr lang="en-US" sz="2000" b="1" dirty="0">
                <a:solidFill>
                  <a:prstClr val="black"/>
                </a:solidFill>
                <a:latin typeface="Calibri" pitchFamily="34" charset="0"/>
                <a:cs typeface="Arial" charset="0"/>
              </a:rPr>
              <a:t>D</a:t>
            </a:r>
          </a:p>
        </p:txBody>
      </p:sp>
      <p:sp>
        <p:nvSpPr>
          <p:cNvPr id="45" name="Rectangle 44"/>
          <p:cNvSpPr/>
          <p:nvPr/>
        </p:nvSpPr>
        <p:spPr>
          <a:xfrm>
            <a:off x="9674314" y="3177744"/>
            <a:ext cx="382029" cy="400110"/>
          </a:xfrm>
          <a:prstGeom prst="rect">
            <a:avLst/>
          </a:prstGeom>
          <a:solidFill>
            <a:schemeClr val="bg1"/>
          </a:solidFill>
        </p:spPr>
        <p:txBody>
          <a:bodyPr wrap="square">
            <a:spAutoFit/>
          </a:bodyPr>
          <a:lstStyle/>
          <a:p>
            <a:pPr algn="ctr" fontAlgn="base">
              <a:spcBef>
                <a:spcPct val="0"/>
              </a:spcBef>
              <a:spcAft>
                <a:spcPct val="0"/>
              </a:spcAft>
            </a:pPr>
            <a:r>
              <a:rPr lang="en-US" sz="2000" b="1" dirty="0">
                <a:solidFill>
                  <a:prstClr val="black"/>
                </a:solidFill>
                <a:latin typeface="Calibri" pitchFamily="34" charset="0"/>
                <a:cs typeface="Arial" charset="0"/>
              </a:rPr>
              <a:t>D</a:t>
            </a:r>
          </a:p>
        </p:txBody>
      </p:sp>
      <p:sp>
        <p:nvSpPr>
          <p:cNvPr id="8" name="TextBox 7"/>
          <p:cNvSpPr txBox="1"/>
          <p:nvPr/>
        </p:nvSpPr>
        <p:spPr>
          <a:xfrm>
            <a:off x="3046971" y="5181601"/>
            <a:ext cx="2484225" cy="461665"/>
          </a:xfrm>
          <a:prstGeom prst="rect">
            <a:avLst/>
          </a:prstGeom>
          <a:noFill/>
        </p:spPr>
        <p:txBody>
          <a:bodyPr wrap="square" rtlCol="0">
            <a:spAutoFit/>
          </a:bodyPr>
          <a:lstStyle/>
          <a:p>
            <a:pPr algn="ctr" fontAlgn="base">
              <a:spcBef>
                <a:spcPct val="0"/>
              </a:spcBef>
              <a:spcAft>
                <a:spcPct val="0"/>
              </a:spcAft>
            </a:pPr>
            <a:r>
              <a:rPr lang="en-US" sz="2400" dirty="0">
                <a:solidFill>
                  <a:prstClr val="black"/>
                </a:solidFill>
                <a:latin typeface="Calibri" pitchFamily="34" charset="0"/>
                <a:cs typeface="Arial" charset="0"/>
              </a:rPr>
              <a:t>READY QUEUE</a:t>
            </a:r>
          </a:p>
        </p:txBody>
      </p:sp>
    </p:spTree>
    <p:extLst>
      <p:ext uri="{BB962C8B-B14F-4D97-AF65-F5344CB8AC3E}">
        <p14:creationId xmlns:p14="http://schemas.microsoft.com/office/powerpoint/2010/main" val="3467888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3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3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32"/>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33"/>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35"/>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38"/>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42"/>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39"/>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43"/>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41"/>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44"/>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7" grpId="0" animBg="1"/>
      <p:bldP spid="27" grpId="1" animBg="1"/>
      <p:bldP spid="28" grpId="0" animBg="1"/>
      <p:bldP spid="30" grpId="0" animBg="1"/>
      <p:bldP spid="30" grpId="1" animBg="1"/>
      <p:bldP spid="31" grpId="0" animBg="1"/>
      <p:bldP spid="31" grpId="1" animBg="1"/>
      <p:bldP spid="32" grpId="0" animBg="1"/>
      <p:bldP spid="32" grpId="1" animBg="1"/>
      <p:bldP spid="33" grpId="0" animBg="1"/>
      <p:bldP spid="33" grpId="1" animBg="1"/>
      <p:bldP spid="34" grpId="0" animBg="1"/>
      <p:bldP spid="35" grpId="0" animBg="1"/>
      <p:bldP spid="35" grpId="1" animBg="1"/>
      <p:bldP spid="37" grpId="0" animBg="1"/>
      <p:bldP spid="38" grpId="0" animBg="1"/>
      <p:bldP spid="38" grpId="1" animBg="1"/>
      <p:bldP spid="39" grpId="0" animBg="1"/>
      <p:bldP spid="39" grpId="1" animBg="1"/>
      <p:bldP spid="40" grpId="0" animBg="1"/>
      <p:bldP spid="41" grpId="0" animBg="1"/>
      <p:bldP spid="41" grpId="1" animBg="1"/>
      <p:bldP spid="42" grpId="0" animBg="1"/>
      <p:bldP spid="43" grpId="0" animBg="1"/>
      <p:bldP spid="44" grpId="0" animBg="1"/>
      <p:bldP spid="45"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292B4F-44AA-446D-83AB-6974526852C9}" type="slidenum">
              <a:rPr kumimoji="0" lang="en-US" sz="1400" b="0" i="0" u="none" strike="noStrike" kern="1200" cap="none" spc="0" normalizeH="0" baseline="0" noProof="0" smtClean="0">
                <a:ln>
                  <a:noFill/>
                </a:ln>
                <a:solidFill>
                  <a:srgbClr val="464653"/>
                </a:solidFill>
                <a:effectLst/>
                <a:uLnTx/>
                <a:uFillTx/>
                <a:latin typeface="Gill Sans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600" b="0" i="0" u="none" strike="noStrike" kern="1200" cap="none" spc="0" normalizeH="0" baseline="0" noProof="0" dirty="0">
              <a:ln>
                <a:noFill/>
              </a:ln>
              <a:solidFill>
                <a:srgbClr val="464653"/>
              </a:solidFill>
              <a:effectLst/>
              <a:uLnTx/>
              <a:uFillTx/>
              <a:latin typeface="Gill Sans MT"/>
              <a:ea typeface="+mn-ea"/>
              <a:cs typeface="+mn-cs"/>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1066800"/>
            <a:ext cx="8839200" cy="57729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
            <a:ext cx="3759200" cy="1839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595173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pPr fontAlgn="base">
              <a:spcBef>
                <a:spcPct val="0"/>
              </a:spcBef>
              <a:spcAft>
                <a:spcPct val="0"/>
              </a:spcAft>
              <a:defRPr/>
            </a:pPr>
            <a:fld id="{9D292B4F-44AA-446D-83AB-6974526852C9}" type="slidenum">
              <a:rPr lang="en-US">
                <a:solidFill>
                  <a:srgbClr val="464653"/>
                </a:solidFill>
                <a:latin typeface="Calibri" pitchFamily="34" charset="0"/>
              </a:rPr>
              <a:pPr fontAlgn="base">
                <a:spcBef>
                  <a:spcPct val="0"/>
                </a:spcBef>
                <a:spcAft>
                  <a:spcPct val="0"/>
                </a:spcAft>
                <a:defRPr/>
              </a:pPr>
              <a:t>103</a:t>
            </a:fld>
            <a:endParaRPr lang="en-US" sz="1600" dirty="0">
              <a:solidFill>
                <a:srgbClr val="464653"/>
              </a:solidFill>
              <a:latin typeface="Calibri" pitchFamily="34"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7720" y="719667"/>
            <a:ext cx="9696560" cy="5418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8246806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575733" y="194320"/>
            <a:ext cx="10938934" cy="720080"/>
          </a:xfrm>
        </p:spPr>
        <p:txBody>
          <a:bodyPr anchor="ctr">
            <a:noAutofit/>
          </a:bodyPr>
          <a:lstStyle/>
          <a:p>
            <a:pPr algn="just"/>
            <a:r>
              <a:rPr lang="en-US" sz="2400" b="1" dirty="0">
                <a:solidFill>
                  <a:srgbClr val="0000FF"/>
                </a:solidFill>
              </a:rPr>
              <a:t>Unit 3 – Introduction to Operating System &amp; Process Management</a:t>
            </a:r>
          </a:p>
        </p:txBody>
      </p:sp>
      <p:sp>
        <p:nvSpPr>
          <p:cNvPr id="39939" name="Content Placeholder 2"/>
          <p:cNvSpPr>
            <a:spLocks noGrp="1"/>
          </p:cNvSpPr>
          <p:nvPr>
            <p:ph sz="quarter" idx="1"/>
          </p:nvPr>
        </p:nvSpPr>
        <p:spPr>
          <a:xfrm>
            <a:off x="1981200" y="1200946"/>
            <a:ext cx="8507288" cy="5123655"/>
          </a:xfrm>
        </p:spPr>
        <p:txBody>
          <a:bodyPr>
            <a:noAutofit/>
          </a:bodyPr>
          <a:lstStyle/>
          <a:p>
            <a:pPr algn="just">
              <a:lnSpc>
                <a:spcPct val="150000"/>
              </a:lnSpc>
              <a:spcAft>
                <a:spcPts val="300"/>
              </a:spcAft>
            </a:pPr>
            <a:r>
              <a:rPr lang="en-US" sz="2300" dirty="0">
                <a:latin typeface="Cambria" panose="02040503050406030204" pitchFamily="18" charset="0"/>
              </a:rPr>
              <a:t>Operating system</a:t>
            </a:r>
          </a:p>
          <a:p>
            <a:pPr algn="just">
              <a:lnSpc>
                <a:spcPct val="150000"/>
              </a:lnSpc>
              <a:spcAft>
                <a:spcPts val="300"/>
              </a:spcAft>
            </a:pPr>
            <a:r>
              <a:rPr lang="en-US" sz="2300" dirty="0">
                <a:latin typeface="Cambria" panose="02040503050406030204" pitchFamily="18" charset="0"/>
              </a:rPr>
              <a:t>Kernel types and functionalities</a:t>
            </a:r>
          </a:p>
          <a:p>
            <a:pPr algn="just">
              <a:lnSpc>
                <a:spcPct val="150000"/>
              </a:lnSpc>
              <a:spcAft>
                <a:spcPts val="300"/>
              </a:spcAft>
            </a:pPr>
            <a:r>
              <a:rPr lang="en-US" sz="2300" dirty="0">
                <a:latin typeface="Cambria" panose="02040503050406030204" pitchFamily="18" charset="0"/>
              </a:rPr>
              <a:t>System call</a:t>
            </a:r>
          </a:p>
          <a:p>
            <a:pPr algn="just">
              <a:lnSpc>
                <a:spcPct val="150000"/>
              </a:lnSpc>
              <a:spcAft>
                <a:spcPts val="300"/>
              </a:spcAft>
            </a:pPr>
            <a:r>
              <a:rPr lang="en-US" sz="2300" dirty="0">
                <a:latin typeface="Cambria" panose="02040503050406030204" pitchFamily="18" charset="0"/>
              </a:rPr>
              <a:t>Process – creation, termination, states, PCB</a:t>
            </a:r>
          </a:p>
          <a:p>
            <a:pPr algn="just">
              <a:lnSpc>
                <a:spcPct val="150000"/>
              </a:lnSpc>
              <a:spcAft>
                <a:spcPts val="300"/>
              </a:spcAft>
            </a:pPr>
            <a:r>
              <a:rPr lang="en-US" sz="2300" dirty="0">
                <a:latin typeface="Cambria" panose="02040503050406030204" pitchFamily="18" charset="0"/>
              </a:rPr>
              <a:t>Threads – introduction; types; models;</a:t>
            </a:r>
          </a:p>
          <a:p>
            <a:pPr algn="just">
              <a:lnSpc>
                <a:spcPct val="150000"/>
              </a:lnSpc>
              <a:spcAft>
                <a:spcPts val="300"/>
              </a:spcAft>
            </a:pPr>
            <a:r>
              <a:rPr lang="en-US" sz="2300" dirty="0">
                <a:latin typeface="Cambria" panose="02040503050406030204" pitchFamily="18" charset="0"/>
              </a:rPr>
              <a:t>Uniprocessor CPU Scheduling</a:t>
            </a:r>
          </a:p>
          <a:p>
            <a:pPr lvl="1" algn="just">
              <a:lnSpc>
                <a:spcPct val="150000"/>
              </a:lnSpc>
              <a:spcAft>
                <a:spcPts val="300"/>
              </a:spcAft>
            </a:pPr>
            <a:r>
              <a:rPr lang="en-US" dirty="0">
                <a:solidFill>
                  <a:schemeClr val="tx1"/>
                </a:solidFill>
                <a:latin typeface="Cambria" panose="02040503050406030204" pitchFamily="18" charset="0"/>
              </a:rPr>
              <a:t>FCFS, SJF, SRTF, Round Robin</a:t>
            </a:r>
          </a:p>
        </p:txBody>
      </p:sp>
      <p:sp>
        <p:nvSpPr>
          <p:cNvPr id="7" name="Slide Number Placeholder 3"/>
          <p:cNvSpPr>
            <a:spLocks noGrp="1"/>
          </p:cNvSpPr>
          <p:nvPr>
            <p:ph type="sldNum" sz="quarter" idx="4"/>
          </p:nvPr>
        </p:nvSpPr>
        <p:spPr>
          <a:xfrm>
            <a:off x="8572499" y="6487710"/>
            <a:ext cx="1981200" cy="365125"/>
          </a:xfrm>
        </p:spPr>
        <p:txBody>
          <a:bodyPr/>
          <a:lstStyle/>
          <a:p>
            <a:pPr fontAlgn="base">
              <a:spcBef>
                <a:spcPct val="0"/>
              </a:spcBef>
              <a:spcAft>
                <a:spcPct val="0"/>
              </a:spcAft>
              <a:defRPr/>
            </a:pPr>
            <a:fld id="{9D292B4F-44AA-446D-83AB-6974526852C9}" type="slidenum">
              <a:rPr lang="en-US">
                <a:solidFill>
                  <a:srgbClr val="464653"/>
                </a:solidFill>
                <a:latin typeface="Calibri" pitchFamily="34" charset="0"/>
              </a:rPr>
              <a:pPr fontAlgn="base">
                <a:spcBef>
                  <a:spcPct val="0"/>
                </a:spcBef>
                <a:spcAft>
                  <a:spcPct val="0"/>
                </a:spcAft>
                <a:defRPr/>
              </a:pPr>
              <a:t>104</a:t>
            </a:fld>
            <a:endParaRPr lang="en-US" sz="1600" dirty="0">
              <a:solidFill>
                <a:srgbClr val="464653"/>
              </a:solidFill>
              <a:latin typeface="Calibri" pitchFamily="34" charset="0"/>
            </a:endParaRPr>
          </a:p>
        </p:txBody>
      </p:sp>
    </p:spTree>
    <p:extLst>
      <p:ext uri="{BB962C8B-B14F-4D97-AF65-F5344CB8AC3E}">
        <p14:creationId xmlns:p14="http://schemas.microsoft.com/office/powerpoint/2010/main" val="2163049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82" name="Rectangle 2"/>
          <p:cNvSpPr>
            <a:spLocks noGrp="1" noChangeArrowheads="1"/>
          </p:cNvSpPr>
          <p:nvPr>
            <p:ph type="title" idx="4294967295"/>
          </p:nvPr>
        </p:nvSpPr>
        <p:spPr>
          <a:xfrm>
            <a:off x="556532" y="643467"/>
            <a:ext cx="11210925" cy="744836"/>
          </a:xfrm>
        </p:spPr>
        <p:txBody>
          <a:bodyPr vert="horz" lIns="91440" tIns="45720" rIns="91440" bIns="45720" rtlCol="0" anchor="ctr">
            <a:normAutofit/>
          </a:bodyPr>
          <a:lstStyle/>
          <a:p>
            <a:pPr algn="ctr"/>
            <a:r>
              <a:rPr lang="en-US" altLang="zh-TW" sz="3200" kern="1200" dirty="0">
                <a:solidFill>
                  <a:schemeClr val="bg1"/>
                </a:solidFill>
                <a:latin typeface="+mj-lt"/>
                <a:ea typeface="+mj-ea"/>
                <a:cs typeface="+mj-cs"/>
              </a:rPr>
              <a:t>System call and Kernel</a:t>
            </a:r>
          </a:p>
        </p:txBody>
      </p:sp>
      <p:sp>
        <p:nvSpPr>
          <p:cNvPr id="2048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FBDA22C6-43A7-47DF-8B1B-643DAD27BCFB}" type="slidenum">
              <a:rPr lang="en-US" smtClean="0"/>
              <a:pPr>
                <a:spcAft>
                  <a:spcPts val="600"/>
                </a:spcAft>
                <a:defRPr/>
              </a:pPr>
              <a:t>11</a:t>
            </a:fld>
            <a:endParaRPr lang="en-US"/>
          </a:p>
        </p:txBody>
      </p:sp>
      <p:pic>
        <p:nvPicPr>
          <p:cNvPr id="2" name="Picture 2">
            <a:extLst>
              <a:ext uri="{FF2B5EF4-FFF2-40B4-BE49-F238E27FC236}">
                <a16:creationId xmlns:a16="http://schemas.microsoft.com/office/drawing/2014/main" id="{BD069164-3B38-42C0-829C-46829B1FA8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680" y="1593197"/>
            <a:ext cx="5897880" cy="2248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7EC05AB8-8A84-4173-B8CD-F322A855CC18}"/>
              </a:ext>
            </a:extLst>
          </p:cNvPr>
          <p:cNvSpPr/>
          <p:nvPr/>
        </p:nvSpPr>
        <p:spPr>
          <a:xfrm>
            <a:off x="2567940" y="2356699"/>
            <a:ext cx="1249680" cy="4572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mbria" panose="02040503050406030204" pitchFamily="18" charset="0"/>
              </a:rPr>
              <a:t>write</a:t>
            </a:r>
            <a:r>
              <a:rPr lang="en-US" b="1" dirty="0">
                <a:solidFill>
                  <a:schemeClr val="bg1"/>
                </a:solidFill>
              </a:rPr>
              <a:t>()</a:t>
            </a:r>
          </a:p>
        </p:txBody>
      </p:sp>
      <p:sp>
        <p:nvSpPr>
          <p:cNvPr id="4" name="Rectangle 3">
            <a:extLst>
              <a:ext uri="{FF2B5EF4-FFF2-40B4-BE49-F238E27FC236}">
                <a16:creationId xmlns:a16="http://schemas.microsoft.com/office/drawing/2014/main" id="{EA7CBBBC-4D7E-4737-A3C6-225F399A3A09}"/>
              </a:ext>
            </a:extLst>
          </p:cNvPr>
          <p:cNvSpPr/>
          <p:nvPr/>
        </p:nvSpPr>
        <p:spPr>
          <a:xfrm>
            <a:off x="304800" y="4163296"/>
            <a:ext cx="7467600" cy="969496"/>
          </a:xfrm>
          <a:prstGeom prst="rect">
            <a:avLst/>
          </a:prstGeom>
          <a:solidFill>
            <a:schemeClr val="accent4">
              <a:lumMod val="60000"/>
              <a:lumOff val="40000"/>
            </a:schemeClr>
          </a:solidFill>
          <a:ln>
            <a:solidFill>
              <a:schemeClr val="tx1"/>
            </a:solidFill>
          </a:ln>
        </p:spPr>
        <p:txBody>
          <a:bodyPr wrap="square">
            <a:spAutoFit/>
          </a:bodyPr>
          <a:lstStyle/>
          <a:p>
            <a:pPr algn="just"/>
            <a:r>
              <a:rPr lang="en-US" sz="1900" b="1" dirty="0">
                <a:latin typeface="Cambria" panose="02040503050406030204" pitchFamily="18" charset="0"/>
              </a:rPr>
              <a:t>System call</a:t>
            </a:r>
            <a:r>
              <a:rPr lang="en-US" sz="1900" dirty="0">
                <a:latin typeface="Cambria" panose="02040503050406030204" pitchFamily="18" charset="0"/>
              </a:rPr>
              <a:t> is the programmatic way in which a program requests a service from the OS kernel.</a:t>
            </a:r>
          </a:p>
          <a:p>
            <a:pPr algn="just"/>
            <a:r>
              <a:rPr lang="en-US" sz="1900" dirty="0">
                <a:latin typeface="Cambria" panose="02040503050406030204" pitchFamily="18" charset="0"/>
              </a:rPr>
              <a:t>Kernel - Nervous system of OS</a:t>
            </a:r>
          </a:p>
        </p:txBody>
      </p:sp>
      <p:sp>
        <p:nvSpPr>
          <p:cNvPr id="13" name="TextBox 12">
            <a:extLst>
              <a:ext uri="{FF2B5EF4-FFF2-40B4-BE49-F238E27FC236}">
                <a16:creationId xmlns:a16="http://schemas.microsoft.com/office/drawing/2014/main" id="{487780A6-A503-4364-A4B1-C843C0FE7F4C}"/>
              </a:ext>
            </a:extLst>
          </p:cNvPr>
          <p:cNvSpPr txBox="1"/>
          <p:nvPr/>
        </p:nvSpPr>
        <p:spPr>
          <a:xfrm>
            <a:off x="304800" y="5959021"/>
            <a:ext cx="7467600" cy="677108"/>
          </a:xfrm>
          <a:prstGeom prst="rect">
            <a:avLst/>
          </a:prstGeom>
          <a:noFill/>
          <a:ln>
            <a:solidFill>
              <a:schemeClr val="tx1"/>
            </a:solidFill>
          </a:ln>
        </p:spPr>
        <p:txBody>
          <a:bodyPr wrap="square">
            <a:spAutoFit/>
          </a:bodyPr>
          <a:lstStyle/>
          <a:p>
            <a:pPr algn="just"/>
            <a:r>
              <a:rPr lang="en-US" sz="1900" dirty="0">
                <a:latin typeface="Cambria" panose="02040503050406030204" pitchFamily="18" charset="0"/>
              </a:rPr>
              <a:t>Kernel </a:t>
            </a:r>
            <a:r>
              <a:rPr lang="en-US" sz="1900" dirty="0">
                <a:highlight>
                  <a:srgbClr val="00FFFF"/>
                </a:highlight>
                <a:latin typeface="Cambria" panose="02040503050406030204" pitchFamily="18" charset="0"/>
              </a:rPr>
              <a:t>manages the operations </a:t>
            </a:r>
            <a:r>
              <a:rPr lang="en-US" sz="1900" dirty="0">
                <a:latin typeface="Cambria" panose="02040503050406030204" pitchFamily="18" charset="0"/>
              </a:rPr>
              <a:t>of the computer and the hardware - most notably memory and CPU time. </a:t>
            </a:r>
          </a:p>
        </p:txBody>
      </p:sp>
      <p:sp>
        <p:nvSpPr>
          <p:cNvPr id="15" name="TextBox 14">
            <a:extLst>
              <a:ext uri="{FF2B5EF4-FFF2-40B4-BE49-F238E27FC236}">
                <a16:creationId xmlns:a16="http://schemas.microsoft.com/office/drawing/2014/main" id="{BCEE5608-227E-4C94-8694-73F4E4E0A946}"/>
              </a:ext>
            </a:extLst>
          </p:cNvPr>
          <p:cNvSpPr txBox="1"/>
          <p:nvPr/>
        </p:nvSpPr>
        <p:spPr>
          <a:xfrm>
            <a:off x="304800" y="5292566"/>
            <a:ext cx="7467600" cy="476669"/>
          </a:xfrm>
          <a:prstGeom prst="rect">
            <a:avLst/>
          </a:prstGeom>
          <a:solidFill>
            <a:schemeClr val="accent5">
              <a:lumMod val="20000"/>
              <a:lumOff val="80000"/>
            </a:schemeClr>
          </a:solidFill>
          <a:ln>
            <a:solidFill>
              <a:schemeClr val="tx1">
                <a:lumMod val="95000"/>
                <a:lumOff val="5000"/>
              </a:schemeClr>
            </a:solidFill>
          </a:ln>
        </p:spPr>
        <p:txBody>
          <a:bodyPr wrap="square">
            <a:spAutoFit/>
          </a:bodyPr>
          <a:lstStyle/>
          <a:p>
            <a:pPr algn="just">
              <a:lnSpc>
                <a:spcPct val="150000"/>
              </a:lnSpc>
            </a:pPr>
            <a:r>
              <a:rPr lang="en-US" sz="1900" dirty="0">
                <a:latin typeface="Cambria" panose="02040503050406030204" pitchFamily="18" charset="0"/>
              </a:rPr>
              <a:t>A Kernel is the </a:t>
            </a:r>
            <a:r>
              <a:rPr lang="en-US" sz="1900" dirty="0">
                <a:solidFill>
                  <a:srgbClr val="0033CC"/>
                </a:solidFill>
                <a:latin typeface="Cambria" panose="02040503050406030204" pitchFamily="18" charset="0"/>
              </a:rPr>
              <a:t>central part </a:t>
            </a:r>
            <a:r>
              <a:rPr lang="en-US" sz="1900" dirty="0">
                <a:latin typeface="Cambria" panose="02040503050406030204" pitchFamily="18" charset="0"/>
              </a:rPr>
              <a:t>of an operating system.</a:t>
            </a:r>
          </a:p>
        </p:txBody>
      </p:sp>
      <p:sp>
        <p:nvSpPr>
          <p:cNvPr id="16" name="Content Placeholder 4">
            <a:extLst>
              <a:ext uri="{FF2B5EF4-FFF2-40B4-BE49-F238E27FC236}">
                <a16:creationId xmlns:a16="http://schemas.microsoft.com/office/drawing/2014/main" id="{E21BA5D5-19D3-4F4F-BD74-C73BC0F4A03D}"/>
              </a:ext>
            </a:extLst>
          </p:cNvPr>
          <p:cNvSpPr txBox="1">
            <a:spLocks/>
          </p:cNvSpPr>
          <p:nvPr/>
        </p:nvSpPr>
        <p:spPr>
          <a:xfrm>
            <a:off x="8090263" y="1396588"/>
            <a:ext cx="3415937" cy="26258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US" sz="2000" dirty="0">
                <a:highlight>
                  <a:srgbClr val="00FF00"/>
                </a:highlight>
              </a:rPr>
              <a:t>Kernel tasks:</a:t>
            </a:r>
          </a:p>
          <a:p>
            <a:pPr lvl="1" algn="just">
              <a:buFont typeface="Wingdings" panose="05000000000000000000" pitchFamily="2" charset="2"/>
              <a:buChar char="§"/>
            </a:pPr>
            <a:r>
              <a:rPr lang="en-US" sz="2000" dirty="0"/>
              <a:t>Process management</a:t>
            </a:r>
          </a:p>
          <a:p>
            <a:pPr lvl="1" algn="just">
              <a:buFont typeface="Wingdings" panose="05000000000000000000" pitchFamily="2" charset="2"/>
              <a:buChar char="§"/>
            </a:pPr>
            <a:r>
              <a:rPr lang="en-US" sz="2000" dirty="0"/>
              <a:t>Device management</a:t>
            </a:r>
          </a:p>
          <a:p>
            <a:pPr lvl="1" algn="just">
              <a:buFont typeface="Wingdings" panose="05000000000000000000" pitchFamily="2" charset="2"/>
              <a:buChar char="§"/>
            </a:pPr>
            <a:r>
              <a:rPr lang="en-US" sz="2000" dirty="0"/>
              <a:t>Memory management</a:t>
            </a:r>
          </a:p>
          <a:p>
            <a:pPr lvl="1" algn="just">
              <a:buFont typeface="Wingdings" panose="05000000000000000000" pitchFamily="2" charset="2"/>
              <a:buChar char="§"/>
            </a:pPr>
            <a:r>
              <a:rPr lang="en-US" sz="2000" dirty="0"/>
              <a:t>Interrupt handling</a:t>
            </a:r>
          </a:p>
          <a:p>
            <a:pPr lvl="1" algn="just">
              <a:buFont typeface="Wingdings" panose="05000000000000000000" pitchFamily="2" charset="2"/>
              <a:buChar char="§"/>
            </a:pPr>
            <a:r>
              <a:rPr lang="en-US" sz="2000" dirty="0"/>
              <a:t>I/O communication</a:t>
            </a:r>
          </a:p>
          <a:p>
            <a:pPr lvl="1" algn="just">
              <a:buFont typeface="Wingdings" panose="05000000000000000000" pitchFamily="2" charset="2"/>
              <a:buChar char="§"/>
            </a:pPr>
            <a:r>
              <a:rPr lang="en-US" sz="2000" dirty="0"/>
              <a:t>File system</a:t>
            </a:r>
          </a:p>
        </p:txBody>
      </p:sp>
      <p:pic>
        <p:nvPicPr>
          <p:cNvPr id="11" name="Picture 3">
            <a:extLst>
              <a:ext uri="{FF2B5EF4-FFF2-40B4-BE49-F238E27FC236}">
                <a16:creationId xmlns:a16="http://schemas.microsoft.com/office/drawing/2014/main" id="{00E34752-8530-4AB1-A531-A33D89911B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0600" y="4387063"/>
            <a:ext cx="3404581" cy="24615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animBg="1"/>
      <p:bldP spid="15" grpId="0" animBg="1"/>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D4B456-0F8C-4F0F-9938-BF813301F30D}"/>
              </a:ext>
            </a:extLst>
          </p:cNvPr>
          <p:cNvSpPr>
            <a:spLocks noGrp="1"/>
          </p:cNvSpPr>
          <p:nvPr>
            <p:ph type="sldNum" sz="quarter" idx="12"/>
          </p:nvPr>
        </p:nvSpPr>
        <p:spPr/>
        <p:txBody>
          <a:bodyPr/>
          <a:lstStyle/>
          <a:p>
            <a:fld id="{DBA1B0FB-D917-4C8C-928F-313BD683BF39}" type="slidenum">
              <a:rPr lang="en-US" smtClean="0"/>
              <a:t>12</a:t>
            </a:fld>
            <a:endParaRPr lang="en-US"/>
          </a:p>
        </p:txBody>
      </p:sp>
      <p:sp>
        <p:nvSpPr>
          <p:cNvPr id="8" name="TextBox 7">
            <a:extLst>
              <a:ext uri="{FF2B5EF4-FFF2-40B4-BE49-F238E27FC236}">
                <a16:creationId xmlns:a16="http://schemas.microsoft.com/office/drawing/2014/main" id="{DF7A5399-1CDC-480B-8528-1D2B4F9EDF13}"/>
              </a:ext>
            </a:extLst>
          </p:cNvPr>
          <p:cNvSpPr txBox="1"/>
          <p:nvPr/>
        </p:nvSpPr>
        <p:spPr>
          <a:xfrm>
            <a:off x="1150374" y="427703"/>
            <a:ext cx="10323871" cy="4154984"/>
          </a:xfrm>
          <a:prstGeom prst="rect">
            <a:avLst/>
          </a:prstGeom>
          <a:solidFill>
            <a:schemeClr val="tx1"/>
          </a:solidFill>
          <a:ln>
            <a:solidFill>
              <a:schemeClr val="tx1">
                <a:lumMod val="95000"/>
                <a:lumOff val="5000"/>
              </a:schemeClr>
            </a:solidFill>
          </a:ln>
        </p:spPr>
        <p:txBody>
          <a:bodyPr wrap="square" rtlCol="0">
            <a:spAutoFit/>
          </a:bodyPr>
          <a:lstStyle/>
          <a:p>
            <a:r>
              <a:rPr lang="en-US" sz="4400" dirty="0">
                <a:solidFill>
                  <a:schemeClr val="bg1"/>
                </a:solidFill>
              </a:rPr>
              <a:t>$ </a:t>
            </a:r>
            <a:r>
              <a:rPr lang="en-US" sz="4400" dirty="0" err="1">
                <a:solidFill>
                  <a:schemeClr val="bg1"/>
                </a:solidFill>
              </a:rPr>
              <a:t>gcc</a:t>
            </a:r>
            <a:r>
              <a:rPr lang="en-US" sz="4400" dirty="0">
                <a:solidFill>
                  <a:schemeClr val="bg1"/>
                </a:solidFill>
              </a:rPr>
              <a:t>  </a:t>
            </a:r>
            <a:r>
              <a:rPr lang="en-US" sz="4400" dirty="0" err="1">
                <a:solidFill>
                  <a:schemeClr val="bg1"/>
                </a:solidFill>
              </a:rPr>
              <a:t>test.c</a:t>
            </a:r>
            <a:endParaRPr lang="en-US" sz="4400" dirty="0">
              <a:solidFill>
                <a:schemeClr val="bg1"/>
              </a:solidFill>
            </a:endParaRPr>
          </a:p>
          <a:p>
            <a:r>
              <a:rPr lang="en-US" sz="4400" dirty="0">
                <a:solidFill>
                  <a:schemeClr val="bg1"/>
                </a:solidFill>
              </a:rPr>
              <a:t>$ ./</a:t>
            </a:r>
            <a:r>
              <a:rPr lang="en-US" sz="4400" dirty="0" err="1">
                <a:solidFill>
                  <a:schemeClr val="bg1"/>
                </a:solidFill>
              </a:rPr>
              <a:t>a.out</a:t>
            </a:r>
            <a:endParaRPr lang="en-US" sz="4400" dirty="0">
              <a:solidFill>
                <a:schemeClr val="bg1"/>
              </a:solidFill>
            </a:endParaRPr>
          </a:p>
          <a:p>
            <a:r>
              <a:rPr lang="en-US" sz="4400" dirty="0">
                <a:solidFill>
                  <a:srgbClr val="FFFF00"/>
                </a:solidFill>
              </a:rPr>
              <a:t>Enter the input:</a:t>
            </a:r>
          </a:p>
          <a:p>
            <a:r>
              <a:rPr lang="en-US" sz="4400" dirty="0">
                <a:solidFill>
                  <a:srgbClr val="FFFF00"/>
                </a:solidFill>
              </a:rPr>
              <a:t>9 9</a:t>
            </a:r>
          </a:p>
          <a:p>
            <a:r>
              <a:rPr lang="en-US" sz="4400" dirty="0">
                <a:solidFill>
                  <a:srgbClr val="FFFF00"/>
                </a:solidFill>
              </a:rPr>
              <a:t>Sum – 18</a:t>
            </a:r>
          </a:p>
          <a:p>
            <a:r>
              <a:rPr lang="en-US" sz="4400" dirty="0">
                <a:solidFill>
                  <a:schemeClr val="bg1"/>
                </a:solidFill>
              </a:rPr>
              <a:t>$</a:t>
            </a:r>
          </a:p>
        </p:txBody>
      </p:sp>
    </p:spTree>
    <p:extLst>
      <p:ext uri="{BB962C8B-B14F-4D97-AF65-F5344CB8AC3E}">
        <p14:creationId xmlns:p14="http://schemas.microsoft.com/office/powerpoint/2010/main" val="1340477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23A58148-D452-4F6F-A2FE-EED968DE1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86463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 name="Graphic 69" descr="Document">
            <a:extLst>
              <a:ext uri="{FF2B5EF4-FFF2-40B4-BE49-F238E27FC236}">
                <a16:creationId xmlns:a16="http://schemas.microsoft.com/office/drawing/2014/main" id="{792A2283-7648-439E-919C-E3C89EF3239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02271" y="2122544"/>
            <a:ext cx="914400" cy="914400"/>
          </a:xfrm>
          <a:prstGeom prst="rect">
            <a:avLst/>
          </a:prstGeom>
        </p:spPr>
      </p:pic>
      <p:sp>
        <p:nvSpPr>
          <p:cNvPr id="9" name="TextBox 8">
            <a:extLst>
              <a:ext uri="{FF2B5EF4-FFF2-40B4-BE49-F238E27FC236}">
                <a16:creationId xmlns:a16="http://schemas.microsoft.com/office/drawing/2014/main" id="{E998DAC9-9823-4E0C-9FB0-FE45E1D4762A}"/>
              </a:ext>
            </a:extLst>
          </p:cNvPr>
          <p:cNvSpPr txBox="1"/>
          <p:nvPr/>
        </p:nvSpPr>
        <p:spPr>
          <a:xfrm>
            <a:off x="167641" y="3928887"/>
            <a:ext cx="3363182" cy="1041824"/>
          </a:xfrm>
          <a:prstGeom prst="rect">
            <a:avLst/>
          </a:prstGeom>
          <a:noFill/>
        </p:spPr>
        <p:txBody>
          <a:bodyPr wrap="square">
            <a:spAutoFit/>
          </a:bodyPr>
          <a:lstStyle/>
          <a:p>
            <a:pPr marL="514350" indent="-228600">
              <a:lnSpc>
                <a:spcPct val="90000"/>
              </a:lnSpc>
              <a:spcAft>
                <a:spcPts val="600"/>
              </a:spcAft>
              <a:buFont typeface="Arial" panose="020B0604020202020204" pitchFamily="34" charset="0"/>
              <a:buChar char="•"/>
              <a:defRPr/>
            </a:pPr>
            <a:r>
              <a:rPr lang="en-US" altLang="zh-TW" sz="2100" dirty="0">
                <a:solidFill>
                  <a:schemeClr val="bg1"/>
                </a:solidFill>
              </a:rPr>
              <a:t>User space (sand – boxing)</a:t>
            </a:r>
          </a:p>
          <a:p>
            <a:pPr marL="514350" indent="-228600">
              <a:lnSpc>
                <a:spcPct val="90000"/>
              </a:lnSpc>
              <a:spcAft>
                <a:spcPts val="1800"/>
              </a:spcAft>
              <a:buFont typeface="Arial" panose="020B0604020202020204" pitchFamily="34" charset="0"/>
              <a:buChar char="•"/>
              <a:defRPr/>
            </a:pPr>
            <a:r>
              <a:rPr lang="en-US" altLang="zh-TW" sz="2100" dirty="0">
                <a:solidFill>
                  <a:schemeClr val="bg1"/>
                </a:solidFill>
              </a:rPr>
              <a:t>Kernel space</a:t>
            </a:r>
          </a:p>
        </p:txBody>
      </p:sp>
      <p:sp>
        <p:nvSpPr>
          <p:cNvPr id="47106" name="Text Box 4"/>
          <p:cNvSpPr txBox="1">
            <a:spLocks noChangeArrowheads="1"/>
          </p:cNvSpPr>
          <p:nvPr/>
        </p:nvSpPr>
        <p:spPr bwMode="auto">
          <a:xfrm>
            <a:off x="333809" y="1102999"/>
            <a:ext cx="3197013" cy="2743200"/>
          </a:xfrm>
          <a:prstGeom prst="rect">
            <a:avLst/>
          </a:prstGeom>
        </p:spPr>
        <p:txBody>
          <a:bodyPr vert="horz" lIns="91440" tIns="45720" rIns="91440" bIns="45720" rtlCol="0" anchor="t">
            <a:normAutofit/>
          </a:bodyPr>
          <a:lstStyle/>
          <a:p>
            <a:pPr algn="ctr">
              <a:lnSpc>
                <a:spcPct val="90000"/>
              </a:lnSpc>
              <a:spcBef>
                <a:spcPct val="0"/>
              </a:spcBef>
              <a:spcAft>
                <a:spcPts val="600"/>
              </a:spcAft>
              <a:defRPr/>
            </a:pPr>
            <a:r>
              <a:rPr lang="en-US" altLang="zh-TW" sz="4800" b="1" kern="1200" dirty="0">
                <a:solidFill>
                  <a:schemeClr val="bg1"/>
                </a:solidFill>
                <a:latin typeface="+mj-lt"/>
                <a:ea typeface="+mj-ea"/>
                <a:cs typeface="+mj-cs"/>
              </a:rPr>
              <a:t>Regions of System Memory</a:t>
            </a:r>
          </a:p>
        </p:txBody>
      </p:sp>
      <p:sp>
        <p:nvSpPr>
          <p:cNvPr id="10" name="Content Placeholder 1">
            <a:extLst>
              <a:ext uri="{FF2B5EF4-FFF2-40B4-BE49-F238E27FC236}">
                <a16:creationId xmlns:a16="http://schemas.microsoft.com/office/drawing/2014/main" id="{9309929F-6086-4134-8236-56009A4A232A}"/>
              </a:ext>
            </a:extLst>
          </p:cNvPr>
          <p:cNvSpPr txBox="1">
            <a:spLocks/>
          </p:cNvSpPr>
          <p:nvPr/>
        </p:nvSpPr>
        <p:spPr>
          <a:xfrm>
            <a:off x="4022068" y="386718"/>
            <a:ext cx="7836123" cy="2889881"/>
          </a:xfrm>
          <a:prstGeom prst="rect">
            <a:avLst/>
          </a:prstGeom>
          <a:solidFill>
            <a:srgbClr val="FFFFCC"/>
          </a:solidFill>
          <a:ln>
            <a:solidFill>
              <a:schemeClr val="tx1"/>
            </a:solidFill>
          </a:ln>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sz="2000" dirty="0">
                <a:highlight>
                  <a:srgbClr val="00FFFF"/>
                </a:highlight>
                <a:latin typeface="Cambria" panose="02040503050406030204" pitchFamily="18" charset="0"/>
              </a:rPr>
              <a:t>User space : (Sand-boxing)</a:t>
            </a:r>
          </a:p>
          <a:p>
            <a:pPr marL="342900" indent="-342900" algn="just">
              <a:lnSpc>
                <a:spcPct val="100000"/>
              </a:lnSpc>
              <a:spcBef>
                <a:spcPts val="1200"/>
              </a:spcBef>
              <a:spcAft>
                <a:spcPts val="1200"/>
              </a:spcAft>
              <a:buFont typeface="Arial" panose="020B0604020202020204" pitchFamily="34" charset="0"/>
              <a:buChar char="•"/>
            </a:pPr>
            <a:r>
              <a:rPr lang="en-US" sz="2000" dirty="0">
                <a:latin typeface="Cambria" panose="02040503050406030204" pitchFamily="18" charset="0"/>
              </a:rPr>
              <a:t>User space is that set of memory locations in which </a:t>
            </a:r>
            <a:r>
              <a:rPr lang="en-US" sz="2000" i="1" dirty="0">
                <a:solidFill>
                  <a:srgbClr val="C00000"/>
                </a:solidFill>
                <a:latin typeface="Cambria" panose="02040503050406030204" pitchFamily="18" charset="0"/>
              </a:rPr>
              <a:t>user processes </a:t>
            </a:r>
            <a:r>
              <a:rPr lang="en-US" sz="2000" dirty="0">
                <a:latin typeface="Cambria" panose="02040503050406030204" pitchFamily="18" charset="0"/>
              </a:rPr>
              <a:t>run</a:t>
            </a:r>
            <a:r>
              <a:rPr lang="en-US" sz="2000" i="1" dirty="0">
                <a:latin typeface="Cambria" panose="02040503050406030204" pitchFamily="18" charset="0"/>
              </a:rPr>
              <a:t>.</a:t>
            </a:r>
          </a:p>
          <a:p>
            <a:pPr marL="342900" indent="-342900" algn="just">
              <a:lnSpc>
                <a:spcPct val="100000"/>
              </a:lnSpc>
              <a:spcBef>
                <a:spcPts val="1200"/>
              </a:spcBef>
              <a:spcAft>
                <a:spcPts val="1200"/>
              </a:spcAft>
              <a:buFont typeface="Arial" panose="020B0604020202020204" pitchFamily="34" charset="0"/>
              <a:buChar char="•"/>
            </a:pPr>
            <a:r>
              <a:rPr lang="en-US" sz="2000" dirty="0">
                <a:latin typeface="Cambria" panose="02040503050406030204" pitchFamily="18" charset="0"/>
              </a:rPr>
              <a:t>Kernel manages individual user processes within this space and prevents them from interfering with each other. </a:t>
            </a:r>
          </a:p>
          <a:p>
            <a:pPr marL="342900" indent="-342900" algn="just">
              <a:lnSpc>
                <a:spcPct val="100000"/>
              </a:lnSpc>
              <a:spcBef>
                <a:spcPts val="1200"/>
              </a:spcBef>
              <a:spcAft>
                <a:spcPts val="1200"/>
              </a:spcAft>
              <a:buFont typeface="Arial" panose="020B0604020202020204" pitchFamily="34" charset="0"/>
              <a:buChar char="•"/>
            </a:pPr>
            <a:r>
              <a:rPr lang="en-US" sz="2000" dirty="0">
                <a:solidFill>
                  <a:srgbClr val="0033CC"/>
                </a:solidFill>
                <a:latin typeface="Cambria" panose="02040503050406030204" pitchFamily="18" charset="0"/>
              </a:rPr>
              <a:t>Programs</a:t>
            </a:r>
            <a:r>
              <a:rPr lang="en-US" sz="2000" dirty="0">
                <a:latin typeface="Cambria" panose="02040503050406030204" pitchFamily="18" charset="0"/>
              </a:rPr>
              <a:t> (</a:t>
            </a:r>
            <a:r>
              <a:rPr lang="en-US" sz="2000" dirty="0" err="1">
                <a:latin typeface="Cambria" panose="02040503050406030204" pitchFamily="18" charset="0"/>
              </a:rPr>
              <a:t>init</a:t>
            </a:r>
            <a:r>
              <a:rPr lang="en-US" sz="2000" dirty="0">
                <a:latin typeface="Cambria" panose="02040503050406030204" pitchFamily="18" charset="0"/>
              </a:rPr>
              <a:t> and a shell); </a:t>
            </a:r>
            <a:r>
              <a:rPr lang="en-US" sz="2000" dirty="0">
                <a:solidFill>
                  <a:srgbClr val="0033CC"/>
                </a:solidFill>
                <a:latin typeface="Cambria" panose="02040503050406030204" pitchFamily="18" charset="0"/>
              </a:rPr>
              <a:t>Libraries</a:t>
            </a:r>
            <a:r>
              <a:rPr lang="en-US" sz="2000" dirty="0">
                <a:latin typeface="Cambria" panose="02040503050406030204" pitchFamily="18" charset="0"/>
              </a:rPr>
              <a:t> (</a:t>
            </a:r>
            <a:r>
              <a:rPr lang="en-US" sz="2000" dirty="0" err="1">
                <a:latin typeface="Cambria" panose="02040503050406030204" pitchFamily="18" charset="0"/>
              </a:rPr>
              <a:t>libc</a:t>
            </a:r>
            <a:r>
              <a:rPr lang="en-US" sz="2000" dirty="0">
                <a:latin typeface="Cambria" panose="02040503050406030204" pitchFamily="18" charset="0"/>
              </a:rPr>
              <a:t>); </a:t>
            </a:r>
            <a:r>
              <a:rPr lang="en-US" sz="2000" dirty="0">
                <a:solidFill>
                  <a:srgbClr val="0033CC"/>
                </a:solidFill>
                <a:latin typeface="Cambria" panose="02040503050406030204" pitchFamily="18" charset="0"/>
              </a:rPr>
              <a:t>Configuration</a:t>
            </a:r>
            <a:r>
              <a:rPr lang="en-US" sz="2000" dirty="0">
                <a:latin typeface="Cambria" panose="02040503050406030204" pitchFamily="18" charset="0"/>
              </a:rPr>
              <a:t> files in /</a:t>
            </a:r>
            <a:r>
              <a:rPr lang="en-US" sz="2000" dirty="0" err="1">
                <a:latin typeface="Cambria" panose="02040503050406030204" pitchFamily="18" charset="0"/>
              </a:rPr>
              <a:t>etc</a:t>
            </a:r>
            <a:r>
              <a:rPr lang="en-US" sz="2000" dirty="0">
                <a:latin typeface="Cambria" panose="02040503050406030204" pitchFamily="18" charset="0"/>
              </a:rPr>
              <a:t>; </a:t>
            </a:r>
            <a:r>
              <a:rPr lang="en-US" sz="2000" dirty="0">
                <a:solidFill>
                  <a:srgbClr val="0033CC"/>
                </a:solidFill>
                <a:latin typeface="Cambria" panose="02040503050406030204" pitchFamily="18" charset="0"/>
              </a:rPr>
              <a:t>Device</a:t>
            </a:r>
            <a:r>
              <a:rPr lang="en-US" sz="2000" dirty="0">
                <a:latin typeface="Cambria" panose="02040503050406030204" pitchFamily="18" charset="0"/>
              </a:rPr>
              <a:t> nodes in /dev; and </a:t>
            </a:r>
            <a:r>
              <a:rPr lang="en-US" sz="2000" dirty="0">
                <a:solidFill>
                  <a:srgbClr val="0033CC"/>
                </a:solidFill>
                <a:latin typeface="Cambria" panose="02040503050406030204" pitchFamily="18" charset="0"/>
              </a:rPr>
              <a:t>User data </a:t>
            </a:r>
            <a:r>
              <a:rPr lang="en-US" sz="2000" dirty="0">
                <a:latin typeface="Cambria" panose="02040503050406030204" pitchFamily="18" charset="0"/>
              </a:rPr>
              <a:t>in /home</a:t>
            </a:r>
          </a:p>
          <a:p>
            <a:pPr algn="just">
              <a:spcBef>
                <a:spcPts val="0"/>
              </a:spcBef>
            </a:pPr>
            <a:endParaRPr lang="en-US" sz="2000" dirty="0">
              <a:latin typeface="Cambria" panose="02040503050406030204" pitchFamily="18" charset="0"/>
            </a:endParaRPr>
          </a:p>
        </p:txBody>
      </p:sp>
      <p:sp>
        <p:nvSpPr>
          <p:cNvPr id="11" name="Content Placeholder 1">
            <a:extLst>
              <a:ext uri="{FF2B5EF4-FFF2-40B4-BE49-F238E27FC236}">
                <a16:creationId xmlns:a16="http://schemas.microsoft.com/office/drawing/2014/main" id="{D164F5D5-75CF-42EB-BBC7-B17293447CBC}"/>
              </a:ext>
            </a:extLst>
          </p:cNvPr>
          <p:cNvSpPr txBox="1">
            <a:spLocks/>
          </p:cNvSpPr>
          <p:nvPr/>
        </p:nvSpPr>
        <p:spPr bwMode="auto">
          <a:xfrm>
            <a:off x="4032276" y="3687799"/>
            <a:ext cx="7825915" cy="2743200"/>
          </a:xfrm>
          <a:prstGeom prst="rect">
            <a:avLst/>
          </a:prstGeom>
          <a:solidFill>
            <a:schemeClr val="bg1">
              <a:lumMod val="95000"/>
            </a:schemeClr>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lvl1pPr marL="273050" indent="-273050" algn="l" rtl="0" fontAlgn="base">
              <a:spcBef>
                <a:spcPts val="600"/>
              </a:spcBef>
              <a:spcAft>
                <a:spcPct val="0"/>
              </a:spcAft>
              <a:buClr>
                <a:schemeClr val="accent1"/>
              </a:buClr>
              <a:buSzPct val="76000"/>
              <a:buFont typeface="Wingdings 3" pitchFamily="18" charset="2"/>
              <a:buChar char=""/>
              <a:defRPr sz="2600" kern="1200">
                <a:solidFill>
                  <a:schemeClr val="tx1"/>
                </a:solidFill>
                <a:latin typeface="+mn-lt"/>
                <a:ea typeface="+mn-ea"/>
                <a:cs typeface="+mn-cs"/>
              </a:defRPr>
            </a:lvl1pPr>
            <a:lvl2pPr marL="547688" indent="-273050" algn="l" rtl="0" fontAlgn="base">
              <a:spcBef>
                <a:spcPts val="500"/>
              </a:spcBef>
              <a:spcAft>
                <a:spcPct val="0"/>
              </a:spcAft>
              <a:buClr>
                <a:schemeClr val="accent2"/>
              </a:buClr>
              <a:buSzPct val="76000"/>
              <a:buFont typeface="Wingdings 3" pitchFamily="18" charset="2"/>
              <a:buChar char=""/>
              <a:defRPr sz="2300" kern="1200">
                <a:solidFill>
                  <a:schemeClr val="tx2"/>
                </a:solidFill>
                <a:latin typeface="+mn-lt"/>
                <a:ea typeface="+mn-ea"/>
                <a:cs typeface="+mn-cs"/>
              </a:defRPr>
            </a:lvl2pPr>
            <a:lvl3pPr marL="822325" indent="-228600" algn="l" rtl="0" fontAlgn="base">
              <a:spcBef>
                <a:spcPts val="500"/>
              </a:spcBef>
              <a:spcAft>
                <a:spcPct val="0"/>
              </a:spcAft>
              <a:buClr>
                <a:srgbClr val="BCBCBC"/>
              </a:buClr>
              <a:buSzPct val="76000"/>
              <a:buFont typeface="Wingdings 3" pitchFamily="18" charset="2"/>
              <a:buChar char=""/>
              <a:defRPr sz="2000" kern="1200">
                <a:solidFill>
                  <a:schemeClr val="tx1"/>
                </a:solidFill>
                <a:latin typeface="+mn-lt"/>
                <a:ea typeface="+mn-ea"/>
                <a:cs typeface="+mn-cs"/>
              </a:defRPr>
            </a:lvl3pPr>
            <a:lvl4pPr marL="1096963" indent="-228600" algn="l" rtl="0" fontAlgn="base">
              <a:spcBef>
                <a:spcPts val="400"/>
              </a:spcBef>
              <a:spcAft>
                <a:spcPct val="0"/>
              </a:spcAft>
              <a:buClr>
                <a:srgbClr val="8BA2B4"/>
              </a:buClr>
              <a:buSzPct val="70000"/>
              <a:buFont typeface="Wingdings" pitchFamily="2" charset="2"/>
              <a:buChar char=""/>
              <a:defRPr kern="1200">
                <a:solidFill>
                  <a:schemeClr val="tx1"/>
                </a:solidFill>
                <a:latin typeface="+mn-lt"/>
                <a:ea typeface="+mn-ea"/>
                <a:cs typeface="+mn-cs"/>
              </a:defRPr>
            </a:lvl4pPr>
            <a:lvl5pPr marL="1371600" indent="-228600" algn="l" rtl="0" fontAlgn="base">
              <a:spcBef>
                <a:spcPts val="300"/>
              </a:spcBef>
              <a:spcAft>
                <a:spcPct val="0"/>
              </a:spcAft>
              <a:buClr>
                <a:schemeClr val="accent2"/>
              </a:buClr>
              <a:buSzPct val="70000"/>
              <a:buFont typeface="Wingdings" pitchFamily="2" charset="2"/>
              <a:buChar char=""/>
              <a:defRPr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gn="ctr">
              <a:spcBef>
                <a:spcPts val="1200"/>
              </a:spcBef>
              <a:spcAft>
                <a:spcPts val="1200"/>
              </a:spcAft>
              <a:buFont typeface="Wingdings 3" pitchFamily="18" charset="2"/>
              <a:buNone/>
            </a:pPr>
            <a:r>
              <a:rPr lang="en-US" sz="1900" dirty="0">
                <a:highlight>
                  <a:srgbClr val="FFFF00"/>
                </a:highlight>
                <a:latin typeface="Cambria" panose="02040503050406030204" pitchFamily="18" charset="0"/>
              </a:rPr>
              <a:t>Kernel space </a:t>
            </a:r>
          </a:p>
          <a:p>
            <a:pPr algn="just">
              <a:spcBef>
                <a:spcPts val="1000"/>
              </a:spcBef>
              <a:spcAft>
                <a:spcPts val="600"/>
              </a:spcAft>
            </a:pPr>
            <a:r>
              <a:rPr lang="en-US" sz="1900" dirty="0">
                <a:latin typeface="Cambria" panose="02040503050406030204" pitchFamily="18" charset="0"/>
              </a:rPr>
              <a:t>Space where </a:t>
            </a:r>
            <a:r>
              <a:rPr lang="en-US" sz="1900" i="1" dirty="0">
                <a:solidFill>
                  <a:srgbClr val="C00000"/>
                </a:solidFill>
                <a:latin typeface="Cambria" panose="02040503050406030204" pitchFamily="18" charset="0"/>
              </a:rPr>
              <a:t>kernel executes </a:t>
            </a:r>
            <a:r>
              <a:rPr lang="en-US" sz="1900" dirty="0">
                <a:latin typeface="Cambria" panose="02040503050406030204" pitchFamily="18" charset="0"/>
              </a:rPr>
              <a:t>and provide its services.</a:t>
            </a:r>
          </a:p>
          <a:p>
            <a:pPr algn="just">
              <a:spcBef>
                <a:spcPts val="1000"/>
              </a:spcBef>
              <a:spcAft>
                <a:spcPts val="600"/>
              </a:spcAft>
            </a:pPr>
            <a:r>
              <a:rPr lang="en-US" sz="1900" dirty="0">
                <a:latin typeface="Cambria" panose="02040503050406030204" pitchFamily="18" charset="0"/>
              </a:rPr>
              <a:t>Kernel space can be accessed by user processes only with </a:t>
            </a:r>
            <a:r>
              <a:rPr lang="en-US" sz="1900" i="1" dirty="0">
                <a:solidFill>
                  <a:srgbClr val="C00000"/>
                </a:solidFill>
                <a:latin typeface="Cambria" panose="02040503050406030204" pitchFamily="18" charset="0"/>
              </a:rPr>
              <a:t>system calls</a:t>
            </a:r>
            <a:r>
              <a:rPr lang="en-US" sz="1900" i="1" dirty="0">
                <a:latin typeface="Cambria" panose="02040503050406030204" pitchFamily="18" charset="0"/>
              </a:rPr>
              <a:t>.</a:t>
            </a:r>
          </a:p>
          <a:p>
            <a:pPr algn="just">
              <a:spcBef>
                <a:spcPts val="1000"/>
              </a:spcBef>
              <a:spcAft>
                <a:spcPts val="600"/>
              </a:spcAft>
            </a:pPr>
            <a:r>
              <a:rPr lang="en-US" sz="1900" dirty="0">
                <a:latin typeface="Cambria" panose="02040503050406030204" pitchFamily="18" charset="0"/>
              </a:rPr>
              <a:t>It is </a:t>
            </a:r>
            <a:r>
              <a:rPr lang="en-US" sz="1900" dirty="0">
                <a:solidFill>
                  <a:srgbClr val="C00000"/>
                </a:solidFill>
                <a:latin typeface="Cambria" panose="02040503050406030204" pitchFamily="18" charset="0"/>
              </a:rPr>
              <a:t>reserved</a:t>
            </a:r>
            <a:r>
              <a:rPr lang="en-US" sz="1900" dirty="0">
                <a:latin typeface="Cambria" panose="02040503050406030204" pitchFamily="18" charset="0"/>
              </a:rPr>
              <a:t> for the highest of </a:t>
            </a:r>
            <a:r>
              <a:rPr lang="en-US" sz="1900" dirty="0">
                <a:solidFill>
                  <a:srgbClr val="C00000"/>
                </a:solidFill>
                <a:latin typeface="Cambria" panose="02040503050406030204" pitchFamily="18" charset="0"/>
              </a:rPr>
              <a:t>trusted functions </a:t>
            </a:r>
            <a:r>
              <a:rPr lang="en-US" sz="1900" dirty="0">
                <a:latin typeface="Cambria" panose="02040503050406030204" pitchFamily="18" charset="0"/>
              </a:rPr>
              <a:t>within a system.</a:t>
            </a:r>
          </a:p>
          <a:p>
            <a:pPr algn="just">
              <a:spcBef>
                <a:spcPts val="1000"/>
              </a:spcBef>
              <a:spcAft>
                <a:spcPts val="600"/>
              </a:spcAft>
            </a:pPr>
            <a:r>
              <a:rPr lang="en-US" sz="1900" dirty="0">
                <a:latin typeface="Cambria" panose="02040503050406030204" pitchFamily="18" charset="0"/>
              </a:rPr>
              <a:t>Any </a:t>
            </a:r>
            <a:r>
              <a:rPr lang="en-US" sz="1900" dirty="0">
                <a:solidFill>
                  <a:srgbClr val="0033CC"/>
                </a:solidFill>
                <a:latin typeface="Cambria" panose="02040503050406030204" pitchFamily="18" charset="0"/>
              </a:rPr>
              <a:t>instability</a:t>
            </a:r>
            <a:r>
              <a:rPr lang="en-US" sz="1900" dirty="0">
                <a:latin typeface="Cambria" panose="02040503050406030204" pitchFamily="18" charset="0"/>
              </a:rPr>
              <a:t> within the kernels executing code can result in complete system </a:t>
            </a:r>
            <a:r>
              <a:rPr lang="en-US" sz="1900" dirty="0">
                <a:solidFill>
                  <a:srgbClr val="0033CC"/>
                </a:solidFill>
                <a:latin typeface="Cambria" panose="02040503050406030204" pitchFamily="18" charset="0"/>
              </a:rPr>
              <a:t>failure</a:t>
            </a:r>
            <a:r>
              <a:rPr lang="en-US" sz="1900" dirty="0">
                <a:latin typeface="Cambria" panose="02040503050406030204" pitchFamily="18" charset="0"/>
              </a:rPr>
              <a:t>.</a:t>
            </a:r>
          </a:p>
        </p:txBody>
      </p:sp>
      <p:sp>
        <p:nvSpPr>
          <p:cNvPr id="13" name="TextBox 12">
            <a:extLst>
              <a:ext uri="{FF2B5EF4-FFF2-40B4-BE49-F238E27FC236}">
                <a16:creationId xmlns:a16="http://schemas.microsoft.com/office/drawing/2014/main" id="{C4038FC9-E91F-40A3-86EB-643AF41CDCD1}"/>
              </a:ext>
            </a:extLst>
          </p:cNvPr>
          <p:cNvSpPr txBox="1"/>
          <p:nvPr/>
        </p:nvSpPr>
        <p:spPr>
          <a:xfrm>
            <a:off x="333809" y="5268024"/>
            <a:ext cx="3363182" cy="923330"/>
          </a:xfrm>
          <a:prstGeom prst="rect">
            <a:avLst/>
          </a:prstGeom>
          <a:solidFill>
            <a:schemeClr val="bg2"/>
          </a:solidFill>
          <a:ln>
            <a:solidFill>
              <a:schemeClr val="tx1"/>
            </a:solidFill>
          </a:ln>
        </p:spPr>
        <p:txBody>
          <a:bodyPr wrap="square">
            <a:spAutoFit/>
          </a:bodyPr>
          <a:lstStyle/>
          <a:p>
            <a:pPr algn="just"/>
            <a:r>
              <a:rPr lang="en-US" dirty="0"/>
              <a:t>The </a:t>
            </a:r>
            <a:r>
              <a:rPr lang="en-US" dirty="0">
                <a:highlight>
                  <a:srgbClr val="FFFF00"/>
                </a:highlight>
              </a:rPr>
              <a:t>system starts in kernel mode </a:t>
            </a:r>
            <a:r>
              <a:rPr lang="en-US" dirty="0"/>
              <a:t>when it boots and after the operating system is loaded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913468" y="365125"/>
            <a:ext cx="9440332" cy="1325563"/>
          </a:xfrm>
        </p:spPr>
        <p:txBody>
          <a:bodyPr vert="horz" lIns="91440" tIns="45720" rIns="91440" bIns="45720" numCol="1" rtlCol="0" anchorCtr="0" compatLnSpc="1">
            <a:prstTxWarp prst="textNoShape">
              <a:avLst/>
            </a:prstTxWarp>
            <a:normAutofit/>
          </a:bodyPr>
          <a:lstStyle/>
          <a:p>
            <a:r>
              <a:rPr lang="en-US" sz="5400" dirty="0">
                <a:latin typeface="Cambria" panose="02040503050406030204" pitchFamily="18" charset="0"/>
              </a:rPr>
              <a:t>User mode vs Kernel mode</a:t>
            </a:r>
            <a:endParaRPr lang="en-US" altLang="zh-TW" sz="5400" dirty="0">
              <a:latin typeface="Cambria" panose="02040503050406030204" pitchFamily="18" charset="0"/>
            </a:endParaRPr>
          </a:p>
        </p:txBody>
      </p:sp>
      <p:pic>
        <p:nvPicPr>
          <p:cNvPr id="72" name="Graphic 71" descr="Programmer">
            <a:extLst>
              <a:ext uri="{FF2B5EF4-FFF2-40B4-BE49-F238E27FC236}">
                <a16:creationId xmlns:a16="http://schemas.microsoft.com/office/drawing/2014/main" id="{633F54C3-431B-44A8-826A-6E352701051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200" y="570706"/>
            <a:ext cx="914400" cy="914400"/>
          </a:xfrm>
          <a:prstGeom prst="rect">
            <a:avLst/>
          </a:prstGeom>
        </p:spPr>
      </p:pic>
      <p:sp>
        <p:nvSpPr>
          <p:cNvPr id="20483" name="Rectangle 3"/>
          <p:cNvSpPr>
            <a:spLocks noGrp="1" noChangeArrowheads="1"/>
          </p:cNvSpPr>
          <p:nvPr>
            <p:ph type="body" idx="1"/>
          </p:nvPr>
        </p:nvSpPr>
        <p:spPr>
          <a:xfrm>
            <a:off x="441960" y="1742268"/>
            <a:ext cx="6884380" cy="536575"/>
          </a:xfrm>
        </p:spPr>
        <p:txBody>
          <a:bodyPr>
            <a:normAutofit/>
          </a:bodyPr>
          <a:lstStyle/>
          <a:p>
            <a:r>
              <a:rPr lang="en-US" sz="2000" dirty="0">
                <a:latin typeface="Cambria" panose="02040503050406030204" pitchFamily="18" charset="0"/>
              </a:rPr>
              <a:t>Transition from user mode to kernel mode and back again</a:t>
            </a:r>
          </a:p>
        </p:txBody>
      </p:sp>
      <p:sp>
        <p:nvSpPr>
          <p:cNvPr id="20484" name="Slide Number Placeholder 4"/>
          <p:cNvSpPr>
            <a:spLocks noGrp="1" noChangeArrowheads="1"/>
          </p:cNvSpPr>
          <p:nvPr>
            <p:ph type="sldNum" sz="quarter" idx="4294967295"/>
          </p:nvPr>
        </p:nvSpPr>
        <p:spPr>
          <a:xfrm>
            <a:off x="8610600" y="6356350"/>
            <a:ext cx="2743200" cy="365125"/>
          </a:xfrm>
          <a:prstGeom prst="rect">
            <a:avLst/>
          </a:prstGeom>
        </p:spPr>
        <p:txBody>
          <a:bodyPr vert="horz">
            <a:normAutofit/>
          </a:bodyPr>
          <a:lstStyle/>
          <a:p>
            <a:pPr marL="0" marR="0" lvl="0" indent="0" defTabSz="914400" rtl="0" eaLnBrk="1" fontAlgn="auto" latinLnBrk="0" hangingPunct="1">
              <a:spcBef>
                <a:spcPts val="0"/>
              </a:spcBef>
              <a:spcAft>
                <a:spcPts val="600"/>
              </a:spcAft>
              <a:buClrTx/>
              <a:buSzTx/>
              <a:buFontTx/>
              <a:buNone/>
              <a:tabLst/>
              <a:defRPr/>
            </a:pPr>
            <a:fld id="{AB781FAE-EA2F-464C-82BC-BFDDDF6F368C}" type="slidenum">
              <a:rPr kumimoji="0" lang="en-US" altLang="zh-TW" b="0" i="0" u="none" strike="noStrike" kern="1200" cap="none" spc="0" normalizeH="0" baseline="0" noProof="0">
                <a:ln>
                  <a:noFill/>
                </a:ln>
                <a:effectLst/>
                <a:uLnTx/>
                <a:uFillTx/>
                <a:latin typeface="Calibri" panose="020F0502020204030204"/>
                <a:ea typeface="新細明體" panose="02020500000000000000" pitchFamily="18" charset="-120"/>
                <a:cs typeface="+mn-cs"/>
              </a:rPr>
              <a:pPr marL="0" marR="0" lvl="0" indent="0" defTabSz="914400" rtl="0" eaLnBrk="1" fontAlgn="auto" latinLnBrk="0" hangingPunct="1">
                <a:spcBef>
                  <a:spcPts val="0"/>
                </a:spcBef>
                <a:spcAft>
                  <a:spcPts val="600"/>
                </a:spcAft>
                <a:buClrTx/>
                <a:buSzTx/>
                <a:buFontTx/>
                <a:buNone/>
                <a:tabLst/>
                <a:defRPr/>
              </a:pPr>
              <a:t>14</a:t>
            </a:fld>
            <a:endParaRPr kumimoji="0" lang="en-US" altLang="zh-TW" b="0" i="0" u="none" strike="noStrike" kern="1200" cap="none" spc="0" normalizeH="0" baseline="0" noProof="0">
              <a:ln>
                <a:noFill/>
              </a:ln>
              <a:effectLst/>
              <a:uLnTx/>
              <a:uFillTx/>
              <a:latin typeface="Calibri" panose="020F0502020204030204"/>
              <a:ea typeface="新細明體" panose="02020500000000000000" pitchFamily="18" charset="-120"/>
              <a:cs typeface="+mn-cs"/>
            </a:endParaRPr>
          </a:p>
        </p:txBody>
      </p:sp>
      <p:pic>
        <p:nvPicPr>
          <p:cNvPr id="4" name="Picture 3" descr="A screenshot of a cell phone&#10;&#10;Description automatically generated">
            <a:extLst>
              <a:ext uri="{FF2B5EF4-FFF2-40B4-BE49-F238E27FC236}">
                <a16:creationId xmlns:a16="http://schemas.microsoft.com/office/drawing/2014/main" id="{449D00FB-728E-478F-8193-2CB283CF7D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383" y="2536005"/>
            <a:ext cx="6677957" cy="3238952"/>
          </a:xfrm>
          <a:prstGeom prst="rect">
            <a:avLst/>
          </a:prstGeom>
        </p:spPr>
      </p:pic>
      <p:sp>
        <p:nvSpPr>
          <p:cNvPr id="20" name="TextBox 19">
            <a:extLst>
              <a:ext uri="{FF2B5EF4-FFF2-40B4-BE49-F238E27FC236}">
                <a16:creationId xmlns:a16="http://schemas.microsoft.com/office/drawing/2014/main" id="{868C0869-E887-4616-9644-68D08099A491}"/>
              </a:ext>
            </a:extLst>
          </p:cNvPr>
          <p:cNvSpPr txBox="1"/>
          <p:nvPr/>
        </p:nvSpPr>
        <p:spPr>
          <a:xfrm>
            <a:off x="7532764" y="2010555"/>
            <a:ext cx="4217276" cy="3924151"/>
          </a:xfrm>
          <a:prstGeom prst="rect">
            <a:avLst/>
          </a:prstGeom>
          <a:noFill/>
          <a:ln>
            <a:solidFill>
              <a:schemeClr val="tx1"/>
            </a:solidFill>
          </a:ln>
        </p:spPr>
        <p:txBody>
          <a:bodyPr wrap="square">
            <a:spAutoFit/>
          </a:bodyPr>
          <a:lstStyle/>
          <a:p>
            <a:pPr marL="285750" indent="-285750" algn="just">
              <a:spcBef>
                <a:spcPts val="1200"/>
              </a:spcBef>
              <a:spcAft>
                <a:spcPts val="1200"/>
              </a:spcAft>
              <a:buFont typeface="Arial" panose="020B0604020202020204" pitchFamily="34" charset="0"/>
              <a:buChar char="•"/>
            </a:pPr>
            <a:r>
              <a:rPr lang="en-US" sz="1900" dirty="0"/>
              <a:t>The system is in </a:t>
            </a:r>
            <a:r>
              <a:rPr lang="en-US" sz="1900" dirty="0">
                <a:highlight>
                  <a:srgbClr val="00FF00"/>
                </a:highlight>
              </a:rPr>
              <a:t>user mode </a:t>
            </a:r>
            <a:r>
              <a:rPr lang="en-US" sz="1900" dirty="0"/>
              <a:t>when OS is running a user application such as handling a text editor.</a:t>
            </a:r>
          </a:p>
          <a:p>
            <a:pPr marL="285750" indent="-285750" algn="just">
              <a:spcBef>
                <a:spcPts val="1200"/>
              </a:spcBef>
              <a:spcAft>
                <a:spcPts val="1200"/>
              </a:spcAft>
              <a:buFont typeface="Arial" panose="020B0604020202020204" pitchFamily="34" charset="0"/>
              <a:buChar char="•"/>
            </a:pPr>
            <a:r>
              <a:rPr lang="en-US" sz="1900" dirty="0"/>
              <a:t>The </a:t>
            </a:r>
            <a:r>
              <a:rPr lang="en-US" sz="1900" dirty="0">
                <a:highlight>
                  <a:srgbClr val="00FFFF"/>
                </a:highlight>
              </a:rPr>
              <a:t>transition</a:t>
            </a:r>
            <a:r>
              <a:rPr lang="en-US" sz="1900" dirty="0"/>
              <a:t> from user mode to kernel mode occurs when the application requests to OS or an interrupt or a system call occurs.</a:t>
            </a:r>
          </a:p>
          <a:p>
            <a:pPr marL="285750" indent="-285750" algn="just">
              <a:spcBef>
                <a:spcPts val="1200"/>
              </a:spcBef>
              <a:spcAft>
                <a:spcPts val="1200"/>
              </a:spcAft>
              <a:buFont typeface="Arial" panose="020B0604020202020204" pitchFamily="34" charset="0"/>
              <a:buChar char="•"/>
            </a:pPr>
            <a:r>
              <a:rPr lang="en-US" sz="1900" dirty="0"/>
              <a:t>The </a:t>
            </a:r>
            <a:r>
              <a:rPr lang="en-US" sz="1900" dirty="0">
                <a:highlight>
                  <a:srgbClr val="FFFF00"/>
                </a:highlight>
              </a:rPr>
              <a:t>mode bit is set to 1 in the user mode</a:t>
            </a:r>
            <a:r>
              <a:rPr lang="en-US" sz="1900" dirty="0"/>
              <a:t>. It is changed from 1 to 0 when switching from user mode to kernel mode.</a:t>
            </a:r>
          </a:p>
        </p:txBody>
      </p:sp>
      <p:sp>
        <p:nvSpPr>
          <p:cNvPr id="2" name="Rectangle 1">
            <a:extLst>
              <a:ext uri="{FF2B5EF4-FFF2-40B4-BE49-F238E27FC236}">
                <a16:creationId xmlns:a16="http://schemas.microsoft.com/office/drawing/2014/main" id="{41EF383F-AF37-4573-A52B-798B854B1ED4}"/>
              </a:ext>
            </a:extLst>
          </p:cNvPr>
          <p:cNvSpPr/>
          <p:nvPr/>
        </p:nvSpPr>
        <p:spPr>
          <a:xfrm>
            <a:off x="648383" y="6092636"/>
            <a:ext cx="3703258" cy="400110"/>
          </a:xfrm>
          <a:prstGeom prst="rect">
            <a:avLst/>
          </a:prstGeom>
        </p:spPr>
        <p:txBody>
          <a:bodyPr wrap="none">
            <a:spAutoFit/>
          </a:bodyPr>
          <a:lstStyle/>
          <a:p>
            <a:r>
              <a:rPr lang="en-US" altLang="en-US" sz="2000" i="1" dirty="0"/>
              <a:t>User space is less-privileged mode</a:t>
            </a:r>
          </a:p>
        </p:txBody>
      </p:sp>
      <p:pic>
        <p:nvPicPr>
          <p:cNvPr id="3" name="Picture 2">
            <a:extLst>
              <a:ext uri="{FF2B5EF4-FFF2-40B4-BE49-F238E27FC236}">
                <a16:creationId xmlns:a16="http://schemas.microsoft.com/office/drawing/2014/main" id="{DBC726FD-13CF-4777-BD88-3A2C532BB6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7905" y="45258"/>
            <a:ext cx="2284095" cy="1291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566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uiExpand="1" build="p" animBg="1"/>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76200"/>
            <a:ext cx="6019800" cy="990600"/>
          </a:xfrm>
          <a:ln>
            <a:headEnd/>
            <a:tailEnd/>
          </a:ln>
        </p:spPr>
        <p:style>
          <a:lnRef idx="2">
            <a:schemeClr val="accent1"/>
          </a:lnRef>
          <a:fillRef idx="1">
            <a:schemeClr val="lt1"/>
          </a:fillRef>
          <a:effectRef idx="0">
            <a:schemeClr val="accent1"/>
          </a:effectRef>
          <a:fontRef idx="minor">
            <a:schemeClr val="dk1"/>
          </a:fontRef>
        </p:style>
        <p:txBody>
          <a:bodyPr anchor="ctr"/>
          <a:lstStyle/>
          <a:p>
            <a:pPr algn="ctr"/>
            <a:r>
              <a:rPr lang="en-US" dirty="0">
                <a:solidFill>
                  <a:schemeClr val="tx1"/>
                </a:solidFill>
              </a:rPr>
              <a:t>Kernel types</a:t>
            </a:r>
          </a:p>
        </p:txBody>
      </p:sp>
      <p:sp>
        <p:nvSpPr>
          <p:cNvPr id="4" name="Slide Number Placeholder 3"/>
          <p:cNvSpPr>
            <a:spLocks noGrp="1"/>
          </p:cNvSpPr>
          <p:nvPr>
            <p:ph type="sldNum" sz="quarter" idx="4"/>
          </p:nvPr>
        </p:nvSpPr>
        <p:spPr>
          <a:xfrm>
            <a:off x="152401" y="6383752"/>
            <a:ext cx="1981200" cy="365125"/>
          </a:xfrm>
          <a:prstGeom prst="rect">
            <a:avLst/>
          </a:prstGeom>
        </p:spPr>
        <p:txBody>
          <a:bodyPr vert="horz"/>
          <a:lstStyle>
            <a:defPPr>
              <a:defRPr lang="en-US"/>
            </a:defPPr>
            <a:lvl1pPr algn="r" rtl="0" eaLnBrk="1" fontAlgn="base" latinLnBrk="0" hangingPunct="1">
              <a:spcBef>
                <a:spcPct val="0"/>
              </a:spcBef>
              <a:spcAft>
                <a:spcPct val="0"/>
              </a:spcAft>
              <a:defRPr kumimoji="0" sz="1400" kern="1200" smtClean="0">
                <a:solidFill>
                  <a:schemeClr val="tx2"/>
                </a:solidFill>
                <a:latin typeface="Calibri" pitchFamily="34" charset="0"/>
                <a:ea typeface="+mn-ea"/>
                <a:cs typeface="+mn-cs"/>
              </a:defRPr>
            </a:lvl1pPr>
            <a:lvl2pPr marL="457200" algn="l" rtl="0" fontAlgn="base">
              <a:spcBef>
                <a:spcPct val="0"/>
              </a:spcBef>
              <a:spcAft>
                <a:spcPct val="0"/>
              </a:spcAft>
              <a:defRPr sz="2400" kern="1200">
                <a:solidFill>
                  <a:schemeClr val="tx1"/>
                </a:solidFill>
                <a:latin typeface="Calibri" pitchFamily="34" charset="0"/>
                <a:ea typeface="+mn-ea"/>
                <a:cs typeface="Arial" charset="0"/>
              </a:defRPr>
            </a:lvl2pPr>
            <a:lvl3pPr marL="914400" algn="l" rtl="0" fontAlgn="base">
              <a:spcBef>
                <a:spcPct val="0"/>
              </a:spcBef>
              <a:spcAft>
                <a:spcPct val="0"/>
              </a:spcAft>
              <a:defRPr sz="2400" kern="1200">
                <a:solidFill>
                  <a:schemeClr val="tx1"/>
                </a:solidFill>
                <a:latin typeface="Calibri" pitchFamily="34" charset="0"/>
                <a:ea typeface="+mn-ea"/>
                <a:cs typeface="Arial" charset="0"/>
              </a:defRPr>
            </a:lvl3pPr>
            <a:lvl4pPr marL="1371600" algn="l" rtl="0" fontAlgn="base">
              <a:spcBef>
                <a:spcPct val="0"/>
              </a:spcBef>
              <a:spcAft>
                <a:spcPct val="0"/>
              </a:spcAft>
              <a:defRPr sz="2400" kern="1200">
                <a:solidFill>
                  <a:schemeClr val="tx1"/>
                </a:solidFill>
                <a:latin typeface="Calibri" pitchFamily="34" charset="0"/>
                <a:ea typeface="+mn-ea"/>
                <a:cs typeface="Arial" charset="0"/>
              </a:defRPr>
            </a:lvl4pPr>
            <a:lvl5pPr marL="1828800" algn="l" rtl="0" fontAlgn="base">
              <a:spcBef>
                <a:spcPct val="0"/>
              </a:spcBef>
              <a:spcAft>
                <a:spcPct val="0"/>
              </a:spcAft>
              <a:defRPr sz="2400" kern="1200">
                <a:solidFill>
                  <a:schemeClr val="tx1"/>
                </a:solidFill>
                <a:latin typeface="Calibri" pitchFamily="34" charset="0"/>
                <a:ea typeface="+mn-ea"/>
                <a:cs typeface="Arial" charset="0"/>
              </a:defRPr>
            </a:lvl5pPr>
            <a:lvl6pPr marL="2286000" algn="l" defTabSz="914400" rtl="0" eaLnBrk="1" latinLnBrk="0" hangingPunct="1">
              <a:defRPr sz="2400" kern="1200">
                <a:solidFill>
                  <a:schemeClr val="tx1"/>
                </a:solidFill>
                <a:latin typeface="Calibri" pitchFamily="34" charset="0"/>
                <a:ea typeface="+mn-ea"/>
                <a:cs typeface="Arial" charset="0"/>
              </a:defRPr>
            </a:lvl6pPr>
            <a:lvl7pPr marL="2743200" algn="l" defTabSz="914400" rtl="0" eaLnBrk="1" latinLnBrk="0" hangingPunct="1">
              <a:defRPr sz="2400" kern="1200">
                <a:solidFill>
                  <a:schemeClr val="tx1"/>
                </a:solidFill>
                <a:latin typeface="Calibri" pitchFamily="34" charset="0"/>
                <a:ea typeface="+mn-ea"/>
                <a:cs typeface="Arial" charset="0"/>
              </a:defRPr>
            </a:lvl7pPr>
            <a:lvl8pPr marL="3200400" algn="l" defTabSz="914400" rtl="0" eaLnBrk="1" latinLnBrk="0" hangingPunct="1">
              <a:defRPr sz="2400" kern="1200">
                <a:solidFill>
                  <a:schemeClr val="tx1"/>
                </a:solidFill>
                <a:latin typeface="Calibri" pitchFamily="34" charset="0"/>
                <a:ea typeface="+mn-ea"/>
                <a:cs typeface="Arial" charset="0"/>
              </a:defRPr>
            </a:lvl8pPr>
            <a:lvl9pPr marL="3657600" algn="l" defTabSz="914400" rtl="0" eaLnBrk="1" latinLnBrk="0" hangingPunct="1">
              <a:defRPr sz="2400" kern="1200">
                <a:solidFill>
                  <a:schemeClr val="tx1"/>
                </a:solidFill>
                <a:latin typeface="Calibri" pitchFamily="34" charset="0"/>
                <a:ea typeface="+mn-ea"/>
                <a:cs typeface="Arial" charset="0"/>
              </a:defRPr>
            </a:lvl9pPr>
          </a:lstStyle>
          <a:p>
            <a:pPr algn="l">
              <a:defRPr/>
            </a:pPr>
            <a:fld id="{9D292B4F-44AA-446D-83AB-6974526852C9}" type="slidenum">
              <a:rPr lang="en-US" smtClean="0"/>
              <a:pPr algn="l">
                <a:defRPr/>
              </a:pPr>
              <a:t>15</a:t>
            </a:fld>
            <a:endParaRPr lang="en-US" sz="1600" dirty="0"/>
          </a:p>
        </p:txBody>
      </p:sp>
      <p:graphicFrame>
        <p:nvGraphicFramePr>
          <p:cNvPr id="37" name="Diagram 36"/>
          <p:cNvGraphicFramePr/>
          <p:nvPr>
            <p:extLst>
              <p:ext uri="{D42A27DB-BD31-4B8C-83A1-F6EECF244321}">
                <p14:modId xmlns:p14="http://schemas.microsoft.com/office/powerpoint/2010/main" val="2315617085"/>
              </p:ext>
            </p:extLst>
          </p:nvPr>
        </p:nvGraphicFramePr>
        <p:xfrm>
          <a:off x="743403" y="1215390"/>
          <a:ext cx="8458200" cy="1981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17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87000" y="0"/>
            <a:ext cx="1889030"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15274" y="3257550"/>
            <a:ext cx="4124325" cy="3600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 name="Rectangle 38"/>
          <p:cNvSpPr/>
          <p:nvPr/>
        </p:nvSpPr>
        <p:spPr>
          <a:xfrm>
            <a:off x="4972503" y="6291677"/>
            <a:ext cx="2949845"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rPr>
              <a:t>Image courtesy: google search</a:t>
            </a:r>
          </a:p>
        </p:txBody>
      </p:sp>
      <p:sp>
        <p:nvSpPr>
          <p:cNvPr id="3" name="Rectangle 2">
            <a:extLst>
              <a:ext uri="{FF2B5EF4-FFF2-40B4-BE49-F238E27FC236}">
                <a16:creationId xmlns:a16="http://schemas.microsoft.com/office/drawing/2014/main" id="{FFFE4242-21A9-4106-BDBF-F1D4782FA2A6}"/>
              </a:ext>
            </a:extLst>
          </p:cNvPr>
          <p:cNvSpPr/>
          <p:nvPr/>
        </p:nvSpPr>
        <p:spPr>
          <a:xfrm>
            <a:off x="773884" y="3609975"/>
            <a:ext cx="3188516" cy="2268317"/>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fontAlgn="base">
              <a:lnSpc>
                <a:spcPct val="150000"/>
              </a:lnSpc>
              <a:spcBef>
                <a:spcPct val="0"/>
              </a:spcBef>
              <a:spcAft>
                <a:spcPct val="0"/>
              </a:spcAft>
              <a:buFont typeface="+mj-lt"/>
              <a:buAutoNum type="arabicPeriod"/>
            </a:pPr>
            <a:r>
              <a:rPr kumimoji="1" lang="en-US" sz="2000" b="1" dirty="0">
                <a:solidFill>
                  <a:prstClr val="black"/>
                </a:solidFill>
                <a:latin typeface="Gill Sans MT"/>
              </a:rPr>
              <a:t>MONOLITHIC</a:t>
            </a:r>
          </a:p>
          <a:p>
            <a:pPr marL="457200" indent="-457200" fontAlgn="base">
              <a:lnSpc>
                <a:spcPct val="150000"/>
              </a:lnSpc>
              <a:spcBef>
                <a:spcPct val="0"/>
              </a:spcBef>
              <a:spcAft>
                <a:spcPct val="0"/>
              </a:spcAft>
              <a:buFont typeface="+mj-lt"/>
              <a:buAutoNum type="arabicPeriod"/>
            </a:pPr>
            <a:r>
              <a:rPr kumimoji="1" lang="en-US" sz="2000" b="1" dirty="0">
                <a:solidFill>
                  <a:prstClr val="black"/>
                </a:solidFill>
                <a:latin typeface="Gill Sans MT"/>
              </a:rPr>
              <a:t>MICRO KERNEL</a:t>
            </a:r>
          </a:p>
          <a:p>
            <a:pPr marL="457200" indent="-457200" fontAlgn="base">
              <a:lnSpc>
                <a:spcPct val="150000"/>
              </a:lnSpc>
              <a:spcBef>
                <a:spcPct val="0"/>
              </a:spcBef>
              <a:spcAft>
                <a:spcPct val="0"/>
              </a:spcAft>
              <a:buFont typeface="+mj-lt"/>
              <a:buAutoNum type="arabicPeriod"/>
            </a:pPr>
            <a:r>
              <a:rPr kumimoji="1" lang="en-US" sz="2000" b="1" dirty="0">
                <a:solidFill>
                  <a:prstClr val="black"/>
                </a:solidFill>
                <a:latin typeface="Gill Sans MT"/>
              </a:rPr>
              <a:t>HYBRID</a:t>
            </a:r>
            <a:endParaRPr kumimoji="1" lang="en-US" sz="2000" b="1" dirty="0">
              <a:solidFill>
                <a:srgbClr val="C00000"/>
              </a:solidFill>
              <a:latin typeface="Gill Sans M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7" grpId="0">
        <p:bldAsOne/>
      </p:bldGraphic>
      <p:bldP spid="3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76200"/>
            <a:ext cx="6019800" cy="990600"/>
          </a:xfrm>
          <a:ln>
            <a:headEnd/>
            <a:tailEnd/>
          </a:ln>
        </p:spPr>
        <p:style>
          <a:lnRef idx="2">
            <a:schemeClr val="accent1"/>
          </a:lnRef>
          <a:fillRef idx="1">
            <a:schemeClr val="lt1"/>
          </a:fillRef>
          <a:effectRef idx="0">
            <a:schemeClr val="accent1"/>
          </a:effectRef>
          <a:fontRef idx="minor">
            <a:schemeClr val="dk1"/>
          </a:fontRef>
        </p:style>
        <p:txBody>
          <a:bodyPr anchor="ctr"/>
          <a:lstStyle/>
          <a:p>
            <a:pPr algn="ctr"/>
            <a:r>
              <a:rPr lang="en-US" dirty="0">
                <a:solidFill>
                  <a:schemeClr val="tx1"/>
                </a:solidFill>
              </a:rPr>
              <a:t>Monolithic</a:t>
            </a:r>
          </a:p>
        </p:txBody>
      </p:sp>
      <p:sp>
        <p:nvSpPr>
          <p:cNvPr id="4" name="Slide Number Placeholder 3"/>
          <p:cNvSpPr>
            <a:spLocks noGrp="1"/>
          </p:cNvSpPr>
          <p:nvPr>
            <p:ph type="sldNum" sz="quarter" idx="4"/>
          </p:nvPr>
        </p:nvSpPr>
        <p:spPr>
          <a:xfrm>
            <a:off x="9884046" y="6322792"/>
            <a:ext cx="1981200" cy="365125"/>
          </a:xfrm>
          <a:prstGeom prst="rect">
            <a:avLst/>
          </a:prstGeom>
        </p:spPr>
        <p:txBody>
          <a:bodyPr vert="horz"/>
          <a:lstStyle>
            <a:defPPr>
              <a:defRPr lang="en-US"/>
            </a:defPPr>
            <a:lvl1pPr algn="r" rtl="0" eaLnBrk="1" fontAlgn="base" latinLnBrk="0" hangingPunct="1">
              <a:spcBef>
                <a:spcPct val="0"/>
              </a:spcBef>
              <a:spcAft>
                <a:spcPct val="0"/>
              </a:spcAft>
              <a:defRPr kumimoji="0" sz="1400" kern="1200" smtClean="0">
                <a:solidFill>
                  <a:schemeClr val="tx2"/>
                </a:solidFill>
                <a:latin typeface="Calibri" pitchFamily="34" charset="0"/>
                <a:ea typeface="+mn-ea"/>
                <a:cs typeface="+mn-cs"/>
              </a:defRPr>
            </a:lvl1pPr>
            <a:lvl2pPr marL="457200" algn="l" rtl="0" fontAlgn="base">
              <a:spcBef>
                <a:spcPct val="0"/>
              </a:spcBef>
              <a:spcAft>
                <a:spcPct val="0"/>
              </a:spcAft>
              <a:defRPr sz="2400" kern="1200">
                <a:solidFill>
                  <a:schemeClr val="tx1"/>
                </a:solidFill>
                <a:latin typeface="Calibri" pitchFamily="34" charset="0"/>
                <a:ea typeface="+mn-ea"/>
                <a:cs typeface="Arial" charset="0"/>
              </a:defRPr>
            </a:lvl2pPr>
            <a:lvl3pPr marL="914400" algn="l" rtl="0" fontAlgn="base">
              <a:spcBef>
                <a:spcPct val="0"/>
              </a:spcBef>
              <a:spcAft>
                <a:spcPct val="0"/>
              </a:spcAft>
              <a:defRPr sz="2400" kern="1200">
                <a:solidFill>
                  <a:schemeClr val="tx1"/>
                </a:solidFill>
                <a:latin typeface="Calibri" pitchFamily="34" charset="0"/>
                <a:ea typeface="+mn-ea"/>
                <a:cs typeface="Arial" charset="0"/>
              </a:defRPr>
            </a:lvl3pPr>
            <a:lvl4pPr marL="1371600" algn="l" rtl="0" fontAlgn="base">
              <a:spcBef>
                <a:spcPct val="0"/>
              </a:spcBef>
              <a:spcAft>
                <a:spcPct val="0"/>
              </a:spcAft>
              <a:defRPr sz="2400" kern="1200">
                <a:solidFill>
                  <a:schemeClr val="tx1"/>
                </a:solidFill>
                <a:latin typeface="Calibri" pitchFamily="34" charset="0"/>
                <a:ea typeface="+mn-ea"/>
                <a:cs typeface="Arial" charset="0"/>
              </a:defRPr>
            </a:lvl4pPr>
            <a:lvl5pPr marL="1828800" algn="l" rtl="0" fontAlgn="base">
              <a:spcBef>
                <a:spcPct val="0"/>
              </a:spcBef>
              <a:spcAft>
                <a:spcPct val="0"/>
              </a:spcAft>
              <a:defRPr sz="2400" kern="1200">
                <a:solidFill>
                  <a:schemeClr val="tx1"/>
                </a:solidFill>
                <a:latin typeface="Calibri" pitchFamily="34" charset="0"/>
                <a:ea typeface="+mn-ea"/>
                <a:cs typeface="Arial" charset="0"/>
              </a:defRPr>
            </a:lvl5pPr>
            <a:lvl6pPr marL="2286000" algn="l" defTabSz="914400" rtl="0" eaLnBrk="1" latinLnBrk="0" hangingPunct="1">
              <a:defRPr sz="2400" kern="1200">
                <a:solidFill>
                  <a:schemeClr val="tx1"/>
                </a:solidFill>
                <a:latin typeface="Calibri" pitchFamily="34" charset="0"/>
                <a:ea typeface="+mn-ea"/>
                <a:cs typeface="Arial" charset="0"/>
              </a:defRPr>
            </a:lvl6pPr>
            <a:lvl7pPr marL="2743200" algn="l" defTabSz="914400" rtl="0" eaLnBrk="1" latinLnBrk="0" hangingPunct="1">
              <a:defRPr sz="2400" kern="1200">
                <a:solidFill>
                  <a:schemeClr val="tx1"/>
                </a:solidFill>
                <a:latin typeface="Calibri" pitchFamily="34" charset="0"/>
                <a:ea typeface="+mn-ea"/>
                <a:cs typeface="Arial" charset="0"/>
              </a:defRPr>
            </a:lvl7pPr>
            <a:lvl8pPr marL="3200400" algn="l" defTabSz="914400" rtl="0" eaLnBrk="1" latinLnBrk="0" hangingPunct="1">
              <a:defRPr sz="2400" kern="1200">
                <a:solidFill>
                  <a:schemeClr val="tx1"/>
                </a:solidFill>
                <a:latin typeface="Calibri" pitchFamily="34" charset="0"/>
                <a:ea typeface="+mn-ea"/>
                <a:cs typeface="Arial" charset="0"/>
              </a:defRPr>
            </a:lvl8pPr>
            <a:lvl9pPr marL="3657600" algn="l" defTabSz="914400" rtl="0" eaLnBrk="1" latinLnBrk="0" hangingPunct="1">
              <a:defRPr sz="2400" kern="1200">
                <a:solidFill>
                  <a:schemeClr val="tx1"/>
                </a:solidFill>
                <a:latin typeface="Calibri" pitchFamily="34" charset="0"/>
                <a:ea typeface="+mn-ea"/>
                <a:cs typeface="Arial" charset="0"/>
              </a:defRPr>
            </a:lvl9pPr>
          </a:lstStyle>
          <a:p>
            <a:pPr>
              <a:defRPr/>
            </a:pPr>
            <a:fld id="{9D292B4F-44AA-446D-83AB-6974526852C9}" type="slidenum">
              <a:rPr lang="en-US" smtClean="0"/>
              <a:pPr>
                <a:defRPr/>
              </a:pPr>
              <a:t>16</a:t>
            </a:fld>
            <a:endParaRPr lang="en-US" sz="16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5560" y="76200"/>
            <a:ext cx="1889030"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7025641" y="5974080"/>
            <a:ext cx="2949845"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Image courtesy: google search</a:t>
            </a: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357" y="1295400"/>
            <a:ext cx="10560449" cy="4678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65538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76200"/>
            <a:ext cx="6019800" cy="990600"/>
          </a:xfrm>
          <a:ln>
            <a:headEnd/>
            <a:tailEnd/>
          </a:ln>
        </p:spPr>
        <p:style>
          <a:lnRef idx="2">
            <a:schemeClr val="accent1"/>
          </a:lnRef>
          <a:fillRef idx="1">
            <a:schemeClr val="lt1"/>
          </a:fillRef>
          <a:effectRef idx="0">
            <a:schemeClr val="accent1"/>
          </a:effectRef>
          <a:fontRef idx="minor">
            <a:schemeClr val="dk1"/>
          </a:fontRef>
        </p:style>
        <p:txBody>
          <a:bodyPr anchor="ctr"/>
          <a:lstStyle/>
          <a:p>
            <a:pPr algn="ctr"/>
            <a:r>
              <a:rPr lang="en-US" dirty="0">
                <a:solidFill>
                  <a:schemeClr val="tx1"/>
                </a:solidFill>
              </a:rPr>
              <a:t>Kernel types</a:t>
            </a:r>
          </a:p>
        </p:txBody>
      </p:sp>
      <p:sp>
        <p:nvSpPr>
          <p:cNvPr id="4" name="Slide Number Placeholder 3"/>
          <p:cNvSpPr>
            <a:spLocks noGrp="1"/>
          </p:cNvSpPr>
          <p:nvPr>
            <p:ph type="sldNum" sz="quarter" idx="4"/>
          </p:nvPr>
        </p:nvSpPr>
        <p:spPr>
          <a:xfrm>
            <a:off x="152401" y="6353272"/>
            <a:ext cx="1981200" cy="365125"/>
          </a:xfrm>
          <a:prstGeom prst="rect">
            <a:avLst/>
          </a:prstGeom>
        </p:spPr>
        <p:txBody>
          <a:bodyPr vert="horz"/>
          <a:lstStyle>
            <a:defPPr>
              <a:defRPr lang="en-US"/>
            </a:defPPr>
            <a:lvl1pPr algn="r" rtl="0" eaLnBrk="1" fontAlgn="base" latinLnBrk="0" hangingPunct="1">
              <a:spcBef>
                <a:spcPct val="0"/>
              </a:spcBef>
              <a:spcAft>
                <a:spcPct val="0"/>
              </a:spcAft>
              <a:defRPr kumimoji="0" sz="1400" kern="1200" smtClean="0">
                <a:solidFill>
                  <a:schemeClr val="tx2"/>
                </a:solidFill>
                <a:latin typeface="Calibri" pitchFamily="34" charset="0"/>
                <a:ea typeface="+mn-ea"/>
                <a:cs typeface="+mn-cs"/>
              </a:defRPr>
            </a:lvl1pPr>
            <a:lvl2pPr marL="457200" algn="l" rtl="0" fontAlgn="base">
              <a:spcBef>
                <a:spcPct val="0"/>
              </a:spcBef>
              <a:spcAft>
                <a:spcPct val="0"/>
              </a:spcAft>
              <a:defRPr sz="2400" kern="1200">
                <a:solidFill>
                  <a:schemeClr val="tx1"/>
                </a:solidFill>
                <a:latin typeface="Calibri" pitchFamily="34" charset="0"/>
                <a:ea typeface="+mn-ea"/>
                <a:cs typeface="Arial" charset="0"/>
              </a:defRPr>
            </a:lvl2pPr>
            <a:lvl3pPr marL="914400" algn="l" rtl="0" fontAlgn="base">
              <a:spcBef>
                <a:spcPct val="0"/>
              </a:spcBef>
              <a:spcAft>
                <a:spcPct val="0"/>
              </a:spcAft>
              <a:defRPr sz="2400" kern="1200">
                <a:solidFill>
                  <a:schemeClr val="tx1"/>
                </a:solidFill>
                <a:latin typeface="Calibri" pitchFamily="34" charset="0"/>
                <a:ea typeface="+mn-ea"/>
                <a:cs typeface="Arial" charset="0"/>
              </a:defRPr>
            </a:lvl3pPr>
            <a:lvl4pPr marL="1371600" algn="l" rtl="0" fontAlgn="base">
              <a:spcBef>
                <a:spcPct val="0"/>
              </a:spcBef>
              <a:spcAft>
                <a:spcPct val="0"/>
              </a:spcAft>
              <a:defRPr sz="2400" kern="1200">
                <a:solidFill>
                  <a:schemeClr val="tx1"/>
                </a:solidFill>
                <a:latin typeface="Calibri" pitchFamily="34" charset="0"/>
                <a:ea typeface="+mn-ea"/>
                <a:cs typeface="Arial" charset="0"/>
              </a:defRPr>
            </a:lvl4pPr>
            <a:lvl5pPr marL="1828800" algn="l" rtl="0" fontAlgn="base">
              <a:spcBef>
                <a:spcPct val="0"/>
              </a:spcBef>
              <a:spcAft>
                <a:spcPct val="0"/>
              </a:spcAft>
              <a:defRPr sz="2400" kern="1200">
                <a:solidFill>
                  <a:schemeClr val="tx1"/>
                </a:solidFill>
                <a:latin typeface="Calibri" pitchFamily="34" charset="0"/>
                <a:ea typeface="+mn-ea"/>
                <a:cs typeface="Arial" charset="0"/>
              </a:defRPr>
            </a:lvl5pPr>
            <a:lvl6pPr marL="2286000" algn="l" defTabSz="914400" rtl="0" eaLnBrk="1" latinLnBrk="0" hangingPunct="1">
              <a:defRPr sz="2400" kern="1200">
                <a:solidFill>
                  <a:schemeClr val="tx1"/>
                </a:solidFill>
                <a:latin typeface="Calibri" pitchFamily="34" charset="0"/>
                <a:ea typeface="+mn-ea"/>
                <a:cs typeface="Arial" charset="0"/>
              </a:defRPr>
            </a:lvl6pPr>
            <a:lvl7pPr marL="2743200" algn="l" defTabSz="914400" rtl="0" eaLnBrk="1" latinLnBrk="0" hangingPunct="1">
              <a:defRPr sz="2400" kern="1200">
                <a:solidFill>
                  <a:schemeClr val="tx1"/>
                </a:solidFill>
                <a:latin typeface="Calibri" pitchFamily="34" charset="0"/>
                <a:ea typeface="+mn-ea"/>
                <a:cs typeface="Arial" charset="0"/>
              </a:defRPr>
            </a:lvl7pPr>
            <a:lvl8pPr marL="3200400" algn="l" defTabSz="914400" rtl="0" eaLnBrk="1" latinLnBrk="0" hangingPunct="1">
              <a:defRPr sz="2400" kern="1200">
                <a:solidFill>
                  <a:schemeClr val="tx1"/>
                </a:solidFill>
                <a:latin typeface="Calibri" pitchFamily="34" charset="0"/>
                <a:ea typeface="+mn-ea"/>
                <a:cs typeface="Arial" charset="0"/>
              </a:defRPr>
            </a:lvl8pPr>
            <a:lvl9pPr marL="3657600" algn="l" defTabSz="914400" rtl="0" eaLnBrk="1" latinLnBrk="0" hangingPunct="1">
              <a:defRPr sz="2400" kern="1200">
                <a:solidFill>
                  <a:schemeClr val="tx1"/>
                </a:solidFill>
                <a:latin typeface="Calibri" pitchFamily="34" charset="0"/>
                <a:ea typeface="+mn-ea"/>
                <a:cs typeface="Arial" charset="0"/>
              </a:defRPr>
            </a:lvl9pPr>
          </a:lstStyle>
          <a:p>
            <a:pPr algn="l">
              <a:defRPr/>
            </a:pPr>
            <a:fld id="{9D292B4F-44AA-446D-83AB-6974526852C9}" type="slidenum">
              <a:rPr lang="en-US" smtClean="0"/>
              <a:pPr algn="l">
                <a:defRPr/>
              </a:pPr>
              <a:t>17</a:t>
            </a:fld>
            <a:endParaRPr lang="en-US" sz="1600" dirty="0"/>
          </a:p>
        </p:txBody>
      </p:sp>
      <p:graphicFrame>
        <p:nvGraphicFramePr>
          <p:cNvPr id="37" name="Diagram 36"/>
          <p:cNvGraphicFramePr/>
          <p:nvPr>
            <p:extLst>
              <p:ext uri="{D42A27DB-BD31-4B8C-83A1-F6EECF244321}">
                <p14:modId xmlns:p14="http://schemas.microsoft.com/office/powerpoint/2010/main" val="1358600366"/>
              </p:ext>
            </p:extLst>
          </p:nvPr>
        </p:nvGraphicFramePr>
        <p:xfrm>
          <a:off x="228600" y="1195436"/>
          <a:ext cx="11460479" cy="2514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17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02970" y="76200"/>
            <a:ext cx="1889030"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02370" y="3753689"/>
            <a:ext cx="3810000" cy="3135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9312370" y="6482542"/>
            <a:ext cx="1981199" cy="365126"/>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i="1" dirty="0">
                <a:solidFill>
                  <a:schemeClr val="tx1"/>
                </a:solidFill>
              </a:rPr>
              <a:t>Image courtesy: google search</a:t>
            </a:r>
          </a:p>
        </p:txBody>
      </p:sp>
    </p:spTree>
    <p:extLst>
      <p:ext uri="{BB962C8B-B14F-4D97-AF65-F5344CB8AC3E}">
        <p14:creationId xmlns:p14="http://schemas.microsoft.com/office/powerpoint/2010/main" val="1030324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76200"/>
            <a:ext cx="6019800" cy="990600"/>
          </a:xfrm>
          <a:ln>
            <a:headEnd/>
            <a:tailEnd/>
          </a:ln>
        </p:spPr>
        <p:style>
          <a:lnRef idx="2">
            <a:schemeClr val="accent1"/>
          </a:lnRef>
          <a:fillRef idx="1">
            <a:schemeClr val="lt1"/>
          </a:fillRef>
          <a:effectRef idx="0">
            <a:schemeClr val="accent1"/>
          </a:effectRef>
          <a:fontRef idx="minor">
            <a:schemeClr val="dk1"/>
          </a:fontRef>
        </p:style>
        <p:txBody>
          <a:bodyPr anchor="ctr"/>
          <a:lstStyle/>
          <a:p>
            <a:pPr algn="ctr"/>
            <a:r>
              <a:rPr lang="en-US" dirty="0">
                <a:solidFill>
                  <a:schemeClr val="tx1"/>
                </a:solidFill>
              </a:rPr>
              <a:t>Microkernel</a:t>
            </a:r>
          </a:p>
        </p:txBody>
      </p:sp>
      <p:sp>
        <p:nvSpPr>
          <p:cNvPr id="4" name="Slide Number Placeholder 3"/>
          <p:cNvSpPr>
            <a:spLocks noGrp="1"/>
          </p:cNvSpPr>
          <p:nvPr>
            <p:ph type="sldNum" sz="quarter" idx="4"/>
          </p:nvPr>
        </p:nvSpPr>
        <p:spPr>
          <a:xfrm>
            <a:off x="10058399" y="6414598"/>
            <a:ext cx="1981200" cy="365125"/>
          </a:xfrm>
          <a:prstGeom prst="rect">
            <a:avLst/>
          </a:prstGeom>
        </p:spPr>
        <p:txBody>
          <a:bodyPr vert="horz"/>
          <a:lstStyle>
            <a:defPPr>
              <a:defRPr lang="en-US"/>
            </a:defPPr>
            <a:lvl1pPr algn="r" rtl="0" eaLnBrk="1" fontAlgn="base" latinLnBrk="0" hangingPunct="1">
              <a:spcBef>
                <a:spcPct val="0"/>
              </a:spcBef>
              <a:spcAft>
                <a:spcPct val="0"/>
              </a:spcAft>
              <a:defRPr kumimoji="0" sz="1400" kern="1200" smtClean="0">
                <a:solidFill>
                  <a:schemeClr val="tx2"/>
                </a:solidFill>
                <a:latin typeface="Calibri" pitchFamily="34" charset="0"/>
                <a:ea typeface="+mn-ea"/>
                <a:cs typeface="+mn-cs"/>
              </a:defRPr>
            </a:lvl1pPr>
            <a:lvl2pPr marL="457200" algn="l" rtl="0" fontAlgn="base">
              <a:spcBef>
                <a:spcPct val="0"/>
              </a:spcBef>
              <a:spcAft>
                <a:spcPct val="0"/>
              </a:spcAft>
              <a:defRPr sz="2400" kern="1200">
                <a:solidFill>
                  <a:schemeClr val="tx1"/>
                </a:solidFill>
                <a:latin typeface="Calibri" pitchFamily="34" charset="0"/>
                <a:ea typeface="+mn-ea"/>
                <a:cs typeface="Arial" charset="0"/>
              </a:defRPr>
            </a:lvl2pPr>
            <a:lvl3pPr marL="914400" algn="l" rtl="0" fontAlgn="base">
              <a:spcBef>
                <a:spcPct val="0"/>
              </a:spcBef>
              <a:spcAft>
                <a:spcPct val="0"/>
              </a:spcAft>
              <a:defRPr sz="2400" kern="1200">
                <a:solidFill>
                  <a:schemeClr val="tx1"/>
                </a:solidFill>
                <a:latin typeface="Calibri" pitchFamily="34" charset="0"/>
                <a:ea typeface="+mn-ea"/>
                <a:cs typeface="Arial" charset="0"/>
              </a:defRPr>
            </a:lvl3pPr>
            <a:lvl4pPr marL="1371600" algn="l" rtl="0" fontAlgn="base">
              <a:spcBef>
                <a:spcPct val="0"/>
              </a:spcBef>
              <a:spcAft>
                <a:spcPct val="0"/>
              </a:spcAft>
              <a:defRPr sz="2400" kern="1200">
                <a:solidFill>
                  <a:schemeClr val="tx1"/>
                </a:solidFill>
                <a:latin typeface="Calibri" pitchFamily="34" charset="0"/>
                <a:ea typeface="+mn-ea"/>
                <a:cs typeface="Arial" charset="0"/>
              </a:defRPr>
            </a:lvl4pPr>
            <a:lvl5pPr marL="1828800" algn="l" rtl="0" fontAlgn="base">
              <a:spcBef>
                <a:spcPct val="0"/>
              </a:spcBef>
              <a:spcAft>
                <a:spcPct val="0"/>
              </a:spcAft>
              <a:defRPr sz="2400" kern="1200">
                <a:solidFill>
                  <a:schemeClr val="tx1"/>
                </a:solidFill>
                <a:latin typeface="Calibri" pitchFamily="34" charset="0"/>
                <a:ea typeface="+mn-ea"/>
                <a:cs typeface="Arial" charset="0"/>
              </a:defRPr>
            </a:lvl5pPr>
            <a:lvl6pPr marL="2286000" algn="l" defTabSz="914400" rtl="0" eaLnBrk="1" latinLnBrk="0" hangingPunct="1">
              <a:defRPr sz="2400" kern="1200">
                <a:solidFill>
                  <a:schemeClr val="tx1"/>
                </a:solidFill>
                <a:latin typeface="Calibri" pitchFamily="34" charset="0"/>
                <a:ea typeface="+mn-ea"/>
                <a:cs typeface="Arial" charset="0"/>
              </a:defRPr>
            </a:lvl6pPr>
            <a:lvl7pPr marL="2743200" algn="l" defTabSz="914400" rtl="0" eaLnBrk="1" latinLnBrk="0" hangingPunct="1">
              <a:defRPr sz="2400" kern="1200">
                <a:solidFill>
                  <a:schemeClr val="tx1"/>
                </a:solidFill>
                <a:latin typeface="Calibri" pitchFamily="34" charset="0"/>
                <a:ea typeface="+mn-ea"/>
                <a:cs typeface="Arial" charset="0"/>
              </a:defRPr>
            </a:lvl7pPr>
            <a:lvl8pPr marL="3200400" algn="l" defTabSz="914400" rtl="0" eaLnBrk="1" latinLnBrk="0" hangingPunct="1">
              <a:defRPr sz="2400" kern="1200">
                <a:solidFill>
                  <a:schemeClr val="tx1"/>
                </a:solidFill>
                <a:latin typeface="Calibri" pitchFamily="34" charset="0"/>
                <a:ea typeface="+mn-ea"/>
                <a:cs typeface="Arial" charset="0"/>
              </a:defRPr>
            </a:lvl8pPr>
            <a:lvl9pPr marL="3657600" algn="l" defTabSz="914400" rtl="0" eaLnBrk="1" latinLnBrk="0" hangingPunct="1">
              <a:defRPr sz="2400" kern="1200">
                <a:solidFill>
                  <a:schemeClr val="tx1"/>
                </a:solidFill>
                <a:latin typeface="Calibri" pitchFamily="34" charset="0"/>
                <a:ea typeface="+mn-ea"/>
                <a:cs typeface="Arial" charset="0"/>
              </a:defRPr>
            </a:lvl9pPr>
          </a:lstStyle>
          <a:p>
            <a:pPr>
              <a:defRPr/>
            </a:pPr>
            <a:fld id="{9D292B4F-44AA-446D-83AB-6974526852C9}" type="slidenum">
              <a:rPr lang="en-US" smtClean="0"/>
              <a:pPr>
                <a:defRPr/>
              </a:pPr>
              <a:t>18</a:t>
            </a:fld>
            <a:endParaRPr lang="en-US" sz="16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02970" y="68494"/>
            <a:ext cx="1889030"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687" y="1698453"/>
            <a:ext cx="10139312" cy="43053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0586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9799320" y="6355080"/>
            <a:ext cx="1981200" cy="365125"/>
          </a:xfrm>
          <a:prstGeom prst="rect">
            <a:avLst/>
          </a:prstGeom>
        </p:spPr>
        <p:txBody>
          <a:bodyPr vert="horz"/>
          <a:lstStyle>
            <a:defPPr>
              <a:defRPr lang="en-US"/>
            </a:defPPr>
            <a:lvl1pPr algn="r" rtl="0" eaLnBrk="1" fontAlgn="base" latinLnBrk="0" hangingPunct="1">
              <a:spcBef>
                <a:spcPct val="0"/>
              </a:spcBef>
              <a:spcAft>
                <a:spcPct val="0"/>
              </a:spcAft>
              <a:defRPr kumimoji="0" sz="1400" kern="1200" smtClean="0">
                <a:solidFill>
                  <a:schemeClr val="tx2"/>
                </a:solidFill>
                <a:latin typeface="Calibri" pitchFamily="34" charset="0"/>
                <a:ea typeface="+mn-ea"/>
                <a:cs typeface="+mn-cs"/>
              </a:defRPr>
            </a:lvl1pPr>
            <a:lvl2pPr marL="457200" algn="l" rtl="0" fontAlgn="base">
              <a:spcBef>
                <a:spcPct val="0"/>
              </a:spcBef>
              <a:spcAft>
                <a:spcPct val="0"/>
              </a:spcAft>
              <a:defRPr sz="2400" kern="1200">
                <a:solidFill>
                  <a:schemeClr val="tx1"/>
                </a:solidFill>
                <a:latin typeface="Calibri" pitchFamily="34" charset="0"/>
                <a:ea typeface="+mn-ea"/>
                <a:cs typeface="Arial" charset="0"/>
              </a:defRPr>
            </a:lvl2pPr>
            <a:lvl3pPr marL="914400" algn="l" rtl="0" fontAlgn="base">
              <a:spcBef>
                <a:spcPct val="0"/>
              </a:spcBef>
              <a:spcAft>
                <a:spcPct val="0"/>
              </a:spcAft>
              <a:defRPr sz="2400" kern="1200">
                <a:solidFill>
                  <a:schemeClr val="tx1"/>
                </a:solidFill>
                <a:latin typeface="Calibri" pitchFamily="34" charset="0"/>
                <a:ea typeface="+mn-ea"/>
                <a:cs typeface="Arial" charset="0"/>
              </a:defRPr>
            </a:lvl3pPr>
            <a:lvl4pPr marL="1371600" algn="l" rtl="0" fontAlgn="base">
              <a:spcBef>
                <a:spcPct val="0"/>
              </a:spcBef>
              <a:spcAft>
                <a:spcPct val="0"/>
              </a:spcAft>
              <a:defRPr sz="2400" kern="1200">
                <a:solidFill>
                  <a:schemeClr val="tx1"/>
                </a:solidFill>
                <a:latin typeface="Calibri" pitchFamily="34" charset="0"/>
                <a:ea typeface="+mn-ea"/>
                <a:cs typeface="Arial" charset="0"/>
              </a:defRPr>
            </a:lvl4pPr>
            <a:lvl5pPr marL="1828800" algn="l" rtl="0" fontAlgn="base">
              <a:spcBef>
                <a:spcPct val="0"/>
              </a:spcBef>
              <a:spcAft>
                <a:spcPct val="0"/>
              </a:spcAft>
              <a:defRPr sz="2400" kern="1200">
                <a:solidFill>
                  <a:schemeClr val="tx1"/>
                </a:solidFill>
                <a:latin typeface="Calibri" pitchFamily="34" charset="0"/>
                <a:ea typeface="+mn-ea"/>
                <a:cs typeface="Arial" charset="0"/>
              </a:defRPr>
            </a:lvl5pPr>
            <a:lvl6pPr marL="2286000" algn="l" defTabSz="914400" rtl="0" eaLnBrk="1" latinLnBrk="0" hangingPunct="1">
              <a:defRPr sz="2400" kern="1200">
                <a:solidFill>
                  <a:schemeClr val="tx1"/>
                </a:solidFill>
                <a:latin typeface="Calibri" pitchFamily="34" charset="0"/>
                <a:ea typeface="+mn-ea"/>
                <a:cs typeface="Arial" charset="0"/>
              </a:defRPr>
            </a:lvl6pPr>
            <a:lvl7pPr marL="2743200" algn="l" defTabSz="914400" rtl="0" eaLnBrk="1" latinLnBrk="0" hangingPunct="1">
              <a:defRPr sz="2400" kern="1200">
                <a:solidFill>
                  <a:schemeClr val="tx1"/>
                </a:solidFill>
                <a:latin typeface="Calibri" pitchFamily="34" charset="0"/>
                <a:ea typeface="+mn-ea"/>
                <a:cs typeface="Arial" charset="0"/>
              </a:defRPr>
            </a:lvl7pPr>
            <a:lvl8pPr marL="3200400" algn="l" defTabSz="914400" rtl="0" eaLnBrk="1" latinLnBrk="0" hangingPunct="1">
              <a:defRPr sz="2400" kern="1200">
                <a:solidFill>
                  <a:schemeClr val="tx1"/>
                </a:solidFill>
                <a:latin typeface="Calibri" pitchFamily="34" charset="0"/>
                <a:ea typeface="+mn-ea"/>
                <a:cs typeface="Arial" charset="0"/>
              </a:defRPr>
            </a:lvl8pPr>
            <a:lvl9pPr marL="3657600" algn="l" defTabSz="914400" rtl="0" eaLnBrk="1" latinLnBrk="0" hangingPunct="1">
              <a:defRPr sz="2400" kern="1200">
                <a:solidFill>
                  <a:schemeClr val="tx1"/>
                </a:solidFill>
                <a:latin typeface="Calibri" pitchFamily="34" charset="0"/>
                <a:ea typeface="+mn-ea"/>
                <a:cs typeface="Arial" charset="0"/>
              </a:defRPr>
            </a:lvl9pPr>
          </a:lstStyle>
          <a:p>
            <a:pPr>
              <a:defRPr/>
            </a:pPr>
            <a:fld id="{9D292B4F-44AA-446D-83AB-6974526852C9}" type="slidenum">
              <a:rPr lang="en-US" smtClean="0"/>
              <a:pPr>
                <a:defRPr/>
              </a:pPr>
              <a:t>19</a:t>
            </a:fld>
            <a:endParaRPr lang="en-US" sz="1600" dirty="0"/>
          </a:p>
        </p:txBody>
      </p:sp>
      <p:pic>
        <p:nvPicPr>
          <p:cNvPr id="11266" name="Picture 2" descr="http://pediaa.com/wp-content/uploads/2018/11/Difference-Between-Microkernel-and-Monolithic-Kernel-Comparison-Summar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9186"/>
            <a:ext cx="5562600" cy="6867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152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13468" y="365125"/>
            <a:ext cx="9440332" cy="1325563"/>
          </a:xfrm>
        </p:spPr>
        <p:txBody>
          <a:bodyPr>
            <a:normAutofit/>
          </a:bodyPr>
          <a:lstStyle/>
          <a:p>
            <a:r>
              <a:rPr lang="en-US" sz="5400" dirty="0"/>
              <a:t>Course Objectives</a:t>
            </a:r>
          </a:p>
        </p:txBody>
      </p:sp>
      <p:sp>
        <p:nvSpPr>
          <p:cNvPr id="42" name="Rectangle 41">
            <a:extLst>
              <a:ext uri="{FF2B5EF4-FFF2-40B4-BE49-F238E27FC236}">
                <a16:creationId xmlns:a16="http://schemas.microsoft.com/office/drawing/2014/main" id="{FF0330B1-AAAC-427D-8A95-40380162B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1" name="Graphic 10" descr="Programmer">
            <a:extLst>
              <a:ext uri="{FF2B5EF4-FFF2-40B4-BE49-F238E27FC236}">
                <a16:creationId xmlns:a16="http://schemas.microsoft.com/office/drawing/2014/main" id="{6A987E66-C0DD-4391-93E4-385C0C40BB6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570706"/>
            <a:ext cx="914400" cy="914400"/>
          </a:xfrm>
          <a:prstGeom prst="rect">
            <a:avLst/>
          </a:prstGeom>
        </p:spPr>
      </p:pic>
      <p:sp>
        <p:nvSpPr>
          <p:cNvPr id="3" name="Content Placeholder 2"/>
          <p:cNvSpPr>
            <a:spLocks noGrp="1"/>
          </p:cNvSpPr>
          <p:nvPr>
            <p:ph sz="quarter" idx="1"/>
          </p:nvPr>
        </p:nvSpPr>
        <p:spPr>
          <a:xfrm>
            <a:off x="838200" y="1825625"/>
            <a:ext cx="10515600" cy="4351338"/>
          </a:xfrm>
        </p:spPr>
        <p:txBody>
          <a:bodyPr>
            <a:normAutofit/>
          </a:bodyPr>
          <a:lstStyle/>
          <a:p>
            <a:pPr algn="just">
              <a:lnSpc>
                <a:spcPct val="150000"/>
              </a:lnSpc>
            </a:pPr>
            <a:r>
              <a:rPr lang="en-US" dirty="0">
                <a:latin typeface="Cambria" panose="02040503050406030204" pitchFamily="18" charset="0"/>
                <a:cs typeface="Arial" charset="0"/>
              </a:rPr>
              <a:t>To understand basics of </a:t>
            </a:r>
            <a:r>
              <a:rPr lang="en-US" b="1" dirty="0">
                <a:solidFill>
                  <a:srgbClr val="2209B7"/>
                </a:solidFill>
                <a:latin typeface="Cambria" panose="02040503050406030204" pitchFamily="18" charset="0"/>
                <a:cs typeface="Arial" charset="0"/>
              </a:rPr>
              <a:t>System Programming</a:t>
            </a:r>
            <a:r>
              <a:rPr lang="en-US" dirty="0">
                <a:latin typeface="Cambria" panose="02040503050406030204" pitchFamily="18" charset="0"/>
                <a:cs typeface="Arial" charset="0"/>
              </a:rPr>
              <a:t>. </a:t>
            </a:r>
          </a:p>
          <a:p>
            <a:pPr algn="just">
              <a:lnSpc>
                <a:spcPct val="150000"/>
              </a:lnSpc>
            </a:pPr>
            <a:r>
              <a:rPr lang="en-US" dirty="0">
                <a:latin typeface="Cambria" panose="02040503050406030204" pitchFamily="18" charset="0"/>
                <a:cs typeface="Arial" charset="0"/>
              </a:rPr>
              <a:t>To learn and understand </a:t>
            </a:r>
            <a:r>
              <a:rPr lang="en-US" b="1" dirty="0">
                <a:solidFill>
                  <a:srgbClr val="C00000"/>
                </a:solidFill>
                <a:latin typeface="Cambria" panose="02040503050406030204" pitchFamily="18" charset="0"/>
                <a:cs typeface="Arial" charset="0"/>
              </a:rPr>
              <a:t>data structures </a:t>
            </a:r>
            <a:r>
              <a:rPr lang="en-US" dirty="0">
                <a:latin typeface="Cambria" panose="02040503050406030204" pitchFamily="18" charset="0"/>
                <a:cs typeface="Arial" charset="0"/>
              </a:rPr>
              <a:t>used in design of system software. </a:t>
            </a:r>
          </a:p>
          <a:p>
            <a:pPr algn="just">
              <a:lnSpc>
                <a:spcPct val="150000"/>
              </a:lnSpc>
            </a:pPr>
            <a:r>
              <a:rPr lang="en-US" dirty="0">
                <a:latin typeface="Cambria" panose="02040503050406030204" pitchFamily="18" charset="0"/>
                <a:cs typeface="Arial" charset="0"/>
              </a:rPr>
              <a:t>To understand </a:t>
            </a:r>
            <a:r>
              <a:rPr lang="en-US" b="1" dirty="0">
                <a:solidFill>
                  <a:srgbClr val="2209B7"/>
                </a:solidFill>
                <a:latin typeface="Cambria" panose="02040503050406030204" pitchFamily="18" charset="0"/>
                <a:cs typeface="Arial" charset="0"/>
              </a:rPr>
              <a:t>functions of operating system</a:t>
            </a:r>
            <a:r>
              <a:rPr lang="en-US" dirty="0">
                <a:latin typeface="Cambria" panose="02040503050406030204" pitchFamily="18" charset="0"/>
                <a:cs typeface="Arial" charset="0"/>
              </a:rPr>
              <a:t>. </a:t>
            </a:r>
          </a:p>
          <a:p>
            <a:pPr algn="just">
              <a:lnSpc>
                <a:spcPct val="150000"/>
              </a:lnSpc>
            </a:pPr>
            <a:r>
              <a:rPr lang="en-US" dirty="0">
                <a:latin typeface="Cambria" panose="02040503050406030204" pitchFamily="18" charset="0"/>
                <a:cs typeface="Arial" charset="0"/>
              </a:rPr>
              <a:t>To learn and understand </a:t>
            </a:r>
            <a:r>
              <a:rPr lang="en-US" b="1" dirty="0">
                <a:solidFill>
                  <a:srgbClr val="7030A0"/>
                </a:solidFill>
                <a:latin typeface="Cambria" panose="02040503050406030204" pitchFamily="18" charset="0"/>
                <a:cs typeface="Arial" charset="0"/>
              </a:rPr>
              <a:t>process</a:t>
            </a:r>
            <a:r>
              <a:rPr lang="en-US" dirty="0">
                <a:solidFill>
                  <a:srgbClr val="7030A0"/>
                </a:solidFill>
                <a:latin typeface="Cambria" panose="02040503050406030204" pitchFamily="18" charset="0"/>
                <a:cs typeface="Arial" charset="0"/>
              </a:rPr>
              <a:t>, </a:t>
            </a:r>
            <a:r>
              <a:rPr lang="en-US" b="1" dirty="0">
                <a:solidFill>
                  <a:srgbClr val="7030A0"/>
                </a:solidFill>
                <a:latin typeface="Cambria" panose="02040503050406030204" pitchFamily="18" charset="0"/>
                <a:cs typeface="Arial" charset="0"/>
              </a:rPr>
              <a:t>resource</a:t>
            </a:r>
            <a:r>
              <a:rPr lang="en-US" dirty="0">
                <a:solidFill>
                  <a:srgbClr val="7030A0"/>
                </a:solidFill>
                <a:latin typeface="Cambria" panose="02040503050406030204" pitchFamily="18" charset="0"/>
                <a:cs typeface="Arial" charset="0"/>
              </a:rPr>
              <a:t> </a:t>
            </a:r>
            <a:r>
              <a:rPr lang="en-US" dirty="0">
                <a:latin typeface="Cambria" panose="02040503050406030204" pitchFamily="18" charset="0"/>
                <a:cs typeface="Arial" charset="0"/>
              </a:rPr>
              <a:t>and </a:t>
            </a:r>
            <a:r>
              <a:rPr lang="en-US" b="1" dirty="0">
                <a:solidFill>
                  <a:srgbClr val="7030A0"/>
                </a:solidFill>
                <a:latin typeface="Cambria" panose="02040503050406030204" pitchFamily="18" charset="0"/>
                <a:cs typeface="Arial" charset="0"/>
              </a:rPr>
              <a:t>memory</a:t>
            </a:r>
            <a:r>
              <a:rPr lang="en-US" dirty="0">
                <a:latin typeface="Cambria" panose="02040503050406030204" pitchFamily="18" charset="0"/>
                <a:cs typeface="Arial" charset="0"/>
              </a:rPr>
              <a:t> management. </a:t>
            </a:r>
          </a:p>
        </p:txBody>
      </p:sp>
      <p:sp>
        <p:nvSpPr>
          <p:cNvPr id="4" name="Slide Number Placeholder 3">
            <a:extLst>
              <a:ext uri="{FF2B5EF4-FFF2-40B4-BE49-F238E27FC236}">
                <a16:creationId xmlns:a16="http://schemas.microsoft.com/office/drawing/2014/main" id="{37C1FB42-870E-4F1C-A8F1-A648F463761D}"/>
              </a:ext>
            </a:extLst>
          </p:cNvPr>
          <p:cNvSpPr>
            <a:spLocks noGrp="1"/>
          </p:cNvSpPr>
          <p:nvPr>
            <p:ph type="sldNum" sz="quarter" idx="12"/>
          </p:nvPr>
        </p:nvSpPr>
        <p:spPr/>
        <p:txBody>
          <a:bodyPr/>
          <a:lstStyle/>
          <a:p>
            <a:fld id="{DBA1B0FB-D917-4C8C-928F-313BD683BF39}" type="slidenum">
              <a:rPr lang="en-US" smtClean="0"/>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76200"/>
            <a:ext cx="6019800" cy="990600"/>
          </a:xfrm>
          <a:ln>
            <a:headEnd/>
            <a:tailEnd/>
          </a:ln>
        </p:spPr>
        <p:style>
          <a:lnRef idx="2">
            <a:schemeClr val="accent1"/>
          </a:lnRef>
          <a:fillRef idx="1">
            <a:schemeClr val="lt1"/>
          </a:fillRef>
          <a:effectRef idx="0">
            <a:schemeClr val="accent1"/>
          </a:effectRef>
          <a:fontRef idx="minor">
            <a:schemeClr val="dk1"/>
          </a:fontRef>
        </p:style>
        <p:txBody>
          <a:bodyPr anchor="ctr"/>
          <a:lstStyle/>
          <a:p>
            <a:pPr algn="ctr"/>
            <a:r>
              <a:rPr lang="en-US" dirty="0">
                <a:solidFill>
                  <a:schemeClr val="tx1"/>
                </a:solidFill>
              </a:rPr>
              <a:t>Kernel types</a:t>
            </a:r>
          </a:p>
        </p:txBody>
      </p:sp>
      <p:sp>
        <p:nvSpPr>
          <p:cNvPr id="4" name="Slide Number Placeholder 3"/>
          <p:cNvSpPr>
            <a:spLocks noGrp="1"/>
          </p:cNvSpPr>
          <p:nvPr>
            <p:ph type="sldNum" sz="quarter" idx="4"/>
          </p:nvPr>
        </p:nvSpPr>
        <p:spPr>
          <a:xfrm>
            <a:off x="10011950" y="6370955"/>
            <a:ext cx="1981200" cy="365125"/>
          </a:xfrm>
          <a:prstGeom prst="rect">
            <a:avLst/>
          </a:prstGeom>
        </p:spPr>
        <p:txBody>
          <a:bodyPr vert="horz"/>
          <a:lstStyle>
            <a:defPPr>
              <a:defRPr lang="en-US"/>
            </a:defPPr>
            <a:lvl1pPr algn="r" rtl="0" eaLnBrk="1" fontAlgn="base" latinLnBrk="0" hangingPunct="1">
              <a:spcBef>
                <a:spcPct val="0"/>
              </a:spcBef>
              <a:spcAft>
                <a:spcPct val="0"/>
              </a:spcAft>
              <a:defRPr kumimoji="0" sz="1400" kern="1200" smtClean="0">
                <a:solidFill>
                  <a:schemeClr val="tx2"/>
                </a:solidFill>
                <a:latin typeface="Calibri" pitchFamily="34" charset="0"/>
                <a:ea typeface="+mn-ea"/>
                <a:cs typeface="+mn-cs"/>
              </a:defRPr>
            </a:lvl1pPr>
            <a:lvl2pPr marL="457200" algn="l" rtl="0" fontAlgn="base">
              <a:spcBef>
                <a:spcPct val="0"/>
              </a:spcBef>
              <a:spcAft>
                <a:spcPct val="0"/>
              </a:spcAft>
              <a:defRPr sz="2400" kern="1200">
                <a:solidFill>
                  <a:schemeClr val="tx1"/>
                </a:solidFill>
                <a:latin typeface="Calibri" pitchFamily="34" charset="0"/>
                <a:ea typeface="+mn-ea"/>
                <a:cs typeface="Arial" charset="0"/>
              </a:defRPr>
            </a:lvl2pPr>
            <a:lvl3pPr marL="914400" algn="l" rtl="0" fontAlgn="base">
              <a:spcBef>
                <a:spcPct val="0"/>
              </a:spcBef>
              <a:spcAft>
                <a:spcPct val="0"/>
              </a:spcAft>
              <a:defRPr sz="2400" kern="1200">
                <a:solidFill>
                  <a:schemeClr val="tx1"/>
                </a:solidFill>
                <a:latin typeface="Calibri" pitchFamily="34" charset="0"/>
                <a:ea typeface="+mn-ea"/>
                <a:cs typeface="Arial" charset="0"/>
              </a:defRPr>
            </a:lvl3pPr>
            <a:lvl4pPr marL="1371600" algn="l" rtl="0" fontAlgn="base">
              <a:spcBef>
                <a:spcPct val="0"/>
              </a:spcBef>
              <a:spcAft>
                <a:spcPct val="0"/>
              </a:spcAft>
              <a:defRPr sz="2400" kern="1200">
                <a:solidFill>
                  <a:schemeClr val="tx1"/>
                </a:solidFill>
                <a:latin typeface="Calibri" pitchFamily="34" charset="0"/>
                <a:ea typeface="+mn-ea"/>
                <a:cs typeface="Arial" charset="0"/>
              </a:defRPr>
            </a:lvl4pPr>
            <a:lvl5pPr marL="1828800" algn="l" rtl="0" fontAlgn="base">
              <a:spcBef>
                <a:spcPct val="0"/>
              </a:spcBef>
              <a:spcAft>
                <a:spcPct val="0"/>
              </a:spcAft>
              <a:defRPr sz="2400" kern="1200">
                <a:solidFill>
                  <a:schemeClr val="tx1"/>
                </a:solidFill>
                <a:latin typeface="Calibri" pitchFamily="34" charset="0"/>
                <a:ea typeface="+mn-ea"/>
                <a:cs typeface="Arial" charset="0"/>
              </a:defRPr>
            </a:lvl5pPr>
            <a:lvl6pPr marL="2286000" algn="l" defTabSz="914400" rtl="0" eaLnBrk="1" latinLnBrk="0" hangingPunct="1">
              <a:defRPr sz="2400" kern="1200">
                <a:solidFill>
                  <a:schemeClr val="tx1"/>
                </a:solidFill>
                <a:latin typeface="Calibri" pitchFamily="34" charset="0"/>
                <a:ea typeface="+mn-ea"/>
                <a:cs typeface="Arial" charset="0"/>
              </a:defRPr>
            </a:lvl6pPr>
            <a:lvl7pPr marL="2743200" algn="l" defTabSz="914400" rtl="0" eaLnBrk="1" latinLnBrk="0" hangingPunct="1">
              <a:defRPr sz="2400" kern="1200">
                <a:solidFill>
                  <a:schemeClr val="tx1"/>
                </a:solidFill>
                <a:latin typeface="Calibri" pitchFamily="34" charset="0"/>
                <a:ea typeface="+mn-ea"/>
                <a:cs typeface="Arial" charset="0"/>
              </a:defRPr>
            </a:lvl7pPr>
            <a:lvl8pPr marL="3200400" algn="l" defTabSz="914400" rtl="0" eaLnBrk="1" latinLnBrk="0" hangingPunct="1">
              <a:defRPr sz="2400" kern="1200">
                <a:solidFill>
                  <a:schemeClr val="tx1"/>
                </a:solidFill>
                <a:latin typeface="Calibri" pitchFamily="34" charset="0"/>
                <a:ea typeface="+mn-ea"/>
                <a:cs typeface="Arial" charset="0"/>
              </a:defRPr>
            </a:lvl8pPr>
            <a:lvl9pPr marL="3657600" algn="l" defTabSz="914400" rtl="0" eaLnBrk="1" latinLnBrk="0" hangingPunct="1">
              <a:defRPr sz="2400" kern="1200">
                <a:solidFill>
                  <a:schemeClr val="tx1"/>
                </a:solidFill>
                <a:latin typeface="Calibri" pitchFamily="34" charset="0"/>
                <a:ea typeface="+mn-ea"/>
                <a:cs typeface="Arial" charset="0"/>
              </a:defRPr>
            </a:lvl9pPr>
          </a:lstStyle>
          <a:p>
            <a:pPr>
              <a:defRPr/>
            </a:pPr>
            <a:fld id="{9D292B4F-44AA-446D-83AB-6974526852C9}" type="slidenum">
              <a:rPr lang="en-US" smtClean="0"/>
              <a:pPr>
                <a:defRPr/>
              </a:pPr>
              <a:t>20</a:t>
            </a:fld>
            <a:endParaRPr lang="en-US" sz="1600" dirty="0"/>
          </a:p>
        </p:txBody>
      </p:sp>
      <p:graphicFrame>
        <p:nvGraphicFramePr>
          <p:cNvPr id="37" name="Diagram 36"/>
          <p:cNvGraphicFramePr/>
          <p:nvPr>
            <p:extLst>
              <p:ext uri="{D42A27DB-BD31-4B8C-83A1-F6EECF244321}">
                <p14:modId xmlns:p14="http://schemas.microsoft.com/office/powerpoint/2010/main" val="4012607841"/>
              </p:ext>
            </p:extLst>
          </p:nvPr>
        </p:nvGraphicFramePr>
        <p:xfrm>
          <a:off x="1752600" y="1295400"/>
          <a:ext cx="8534400" cy="3276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17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04120" y="76200"/>
            <a:ext cx="1889030"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ounded Rectangle 2"/>
          <p:cNvSpPr/>
          <p:nvPr/>
        </p:nvSpPr>
        <p:spPr>
          <a:xfrm>
            <a:off x="2057400" y="4572000"/>
            <a:ext cx="7696200" cy="1676400"/>
          </a:xfrm>
          <a:prstGeom prst="round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Cambria" panose="02040503050406030204" pitchFamily="18" charset="0"/>
              </a:rPr>
              <a:t>OS types:</a:t>
            </a:r>
          </a:p>
          <a:p>
            <a:r>
              <a:rPr lang="en-US" sz="2000" dirty="0">
                <a:solidFill>
                  <a:schemeClr val="tx1"/>
                </a:solidFill>
                <a:highlight>
                  <a:srgbClr val="FFFF00"/>
                </a:highlight>
                <a:latin typeface="Cambria" panose="02040503050406030204" pitchFamily="18" charset="0"/>
              </a:rPr>
              <a:t>CLI </a:t>
            </a:r>
            <a:r>
              <a:rPr lang="en-US" sz="2000" dirty="0">
                <a:solidFill>
                  <a:schemeClr val="tx1"/>
                </a:solidFill>
                <a:latin typeface="Cambria" panose="02040503050406030204" pitchFamily="18" charset="0"/>
              </a:rPr>
              <a:t>– Command Line Interface </a:t>
            </a:r>
          </a:p>
          <a:p>
            <a:r>
              <a:rPr lang="en-US" sz="2000" dirty="0">
                <a:solidFill>
                  <a:schemeClr val="tx1"/>
                </a:solidFill>
                <a:latin typeface="Cambria" panose="02040503050406030204" pitchFamily="18" charset="0"/>
              </a:rPr>
              <a:t>	Allows direct command entry</a:t>
            </a:r>
          </a:p>
          <a:p>
            <a:endParaRPr lang="en-US" sz="2000" dirty="0">
              <a:solidFill>
                <a:schemeClr val="tx1"/>
              </a:solidFill>
              <a:latin typeface="Cambria" panose="02040503050406030204" pitchFamily="18" charset="0"/>
            </a:endParaRPr>
          </a:p>
          <a:p>
            <a:r>
              <a:rPr lang="en-US" sz="2000" dirty="0">
                <a:solidFill>
                  <a:schemeClr val="tx1"/>
                </a:solidFill>
                <a:highlight>
                  <a:srgbClr val="00FF00"/>
                </a:highlight>
                <a:latin typeface="Cambria" panose="02040503050406030204" pitchFamily="18" charset="0"/>
              </a:rPr>
              <a:t>GUI </a:t>
            </a:r>
            <a:r>
              <a:rPr lang="en-US" sz="2000" dirty="0">
                <a:solidFill>
                  <a:schemeClr val="tx1"/>
                </a:solidFill>
                <a:latin typeface="Cambria" panose="02040503050406030204" pitchFamily="18" charset="0"/>
              </a:rPr>
              <a:t>– Graphical User Interface</a:t>
            </a:r>
          </a:p>
        </p:txBody>
      </p:sp>
    </p:spTree>
    <p:extLst>
      <p:ext uri="{BB962C8B-B14F-4D97-AF65-F5344CB8AC3E}">
        <p14:creationId xmlns:p14="http://schemas.microsoft.com/office/powerpoint/2010/main" val="425265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913468" y="365125"/>
            <a:ext cx="9440332" cy="1325563"/>
          </a:xfrm>
        </p:spPr>
        <p:txBody>
          <a:bodyPr vert="horz" lIns="91440" tIns="45720" rIns="91440" bIns="45720" numCol="1" rtlCol="0" anchorCtr="0" compatLnSpc="1">
            <a:prstTxWarp prst="textNoShape">
              <a:avLst/>
            </a:prstTxWarp>
            <a:normAutofit/>
          </a:bodyPr>
          <a:lstStyle/>
          <a:p>
            <a:r>
              <a:rPr lang="en-US" sz="5400" dirty="0">
                <a:latin typeface="Cambria" panose="02040503050406030204" pitchFamily="18" charset="0"/>
              </a:rPr>
              <a:t>System calls</a:t>
            </a:r>
            <a:endParaRPr lang="en-US" altLang="zh-TW" sz="5400" i="1" dirty="0">
              <a:latin typeface="Cambria" panose="02040503050406030204" pitchFamily="18" charset="0"/>
            </a:endParaRPr>
          </a:p>
        </p:txBody>
      </p:sp>
      <p:pic>
        <p:nvPicPr>
          <p:cNvPr id="72" name="Graphic 71" descr="Programmer">
            <a:extLst>
              <a:ext uri="{FF2B5EF4-FFF2-40B4-BE49-F238E27FC236}">
                <a16:creationId xmlns:a16="http://schemas.microsoft.com/office/drawing/2014/main" id="{633F54C3-431B-44A8-826A-6E352701051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200" y="570706"/>
            <a:ext cx="914400" cy="914400"/>
          </a:xfrm>
          <a:prstGeom prst="rect">
            <a:avLst/>
          </a:prstGeom>
        </p:spPr>
      </p:pic>
      <p:sp>
        <p:nvSpPr>
          <p:cNvPr id="20483" name="Rectangle 3"/>
          <p:cNvSpPr>
            <a:spLocks noGrp="1" noChangeArrowheads="1"/>
          </p:cNvSpPr>
          <p:nvPr>
            <p:ph type="body" idx="1"/>
          </p:nvPr>
        </p:nvSpPr>
        <p:spPr>
          <a:xfrm>
            <a:off x="624840" y="1825625"/>
            <a:ext cx="10728960" cy="4509294"/>
          </a:xfrm>
        </p:spPr>
        <p:txBody>
          <a:bodyPr>
            <a:normAutofit/>
          </a:bodyPr>
          <a:lstStyle/>
          <a:p>
            <a:pPr algn="just">
              <a:spcBef>
                <a:spcPts val="1200"/>
              </a:spcBef>
              <a:spcAft>
                <a:spcPts val="600"/>
              </a:spcAft>
              <a:buClrTx/>
            </a:pPr>
            <a:r>
              <a:rPr lang="en-US" sz="1900" dirty="0">
                <a:solidFill>
                  <a:srgbClr val="0033CC"/>
                </a:solidFill>
                <a:latin typeface="Cambria" panose="02040503050406030204" pitchFamily="18" charset="0"/>
              </a:rPr>
              <a:t>P</a:t>
            </a:r>
            <a:r>
              <a:rPr lang="en-US" altLang="en-US" sz="1900" dirty="0">
                <a:solidFill>
                  <a:srgbClr val="0033CC"/>
                </a:solidFill>
                <a:latin typeface="Cambria" panose="02040503050406030204" pitchFamily="18" charset="0"/>
              </a:rPr>
              <a:t>rogramming interface </a:t>
            </a:r>
            <a:r>
              <a:rPr lang="en-US" altLang="en-US" sz="1900" dirty="0">
                <a:latin typeface="Cambria" panose="02040503050406030204" pitchFamily="18" charset="0"/>
              </a:rPr>
              <a:t>to the services provided by the OS.</a:t>
            </a:r>
          </a:p>
          <a:p>
            <a:pPr algn="just">
              <a:spcBef>
                <a:spcPts val="1200"/>
              </a:spcBef>
              <a:spcAft>
                <a:spcPts val="600"/>
              </a:spcAft>
              <a:buClrTx/>
            </a:pPr>
            <a:r>
              <a:rPr lang="en-US" altLang="en-US" sz="1900" dirty="0">
                <a:latin typeface="Cambria" panose="02040503050406030204" pitchFamily="18" charset="0"/>
              </a:rPr>
              <a:t>Typically written in a high-level language (C or C++).</a:t>
            </a:r>
          </a:p>
          <a:p>
            <a:pPr algn="just">
              <a:spcBef>
                <a:spcPts val="1200"/>
              </a:spcBef>
              <a:spcAft>
                <a:spcPts val="600"/>
              </a:spcAft>
              <a:buClrTx/>
            </a:pPr>
            <a:r>
              <a:rPr lang="en-US" altLang="en-US" sz="1900" dirty="0">
                <a:latin typeface="Cambria" panose="02040503050406030204" pitchFamily="18" charset="0"/>
              </a:rPr>
              <a:t>Perform low-level operations.</a:t>
            </a:r>
          </a:p>
          <a:p>
            <a:pPr algn="just">
              <a:spcBef>
                <a:spcPts val="1200"/>
              </a:spcBef>
              <a:spcAft>
                <a:spcPts val="600"/>
              </a:spcAft>
              <a:buClrTx/>
            </a:pPr>
            <a:r>
              <a:rPr lang="en-US" altLang="en-US" sz="1900" dirty="0">
                <a:latin typeface="Cambria" panose="02040503050406030204" pitchFamily="18" charset="0"/>
              </a:rPr>
              <a:t>Mostly accessed by programs via a high-level Application Programming Interface (</a:t>
            </a:r>
            <a:r>
              <a:rPr lang="en-US" altLang="en-US" sz="1900" dirty="0">
                <a:solidFill>
                  <a:srgbClr val="0033CC"/>
                </a:solidFill>
                <a:latin typeface="Cambria" panose="02040503050406030204" pitchFamily="18" charset="0"/>
              </a:rPr>
              <a:t>API</a:t>
            </a:r>
            <a:r>
              <a:rPr lang="en-US" altLang="en-US" sz="1900" dirty="0">
                <a:latin typeface="Cambria" panose="02040503050406030204" pitchFamily="18" charset="0"/>
              </a:rPr>
              <a:t>) rather than direct system call use.</a:t>
            </a:r>
          </a:p>
          <a:p>
            <a:pPr algn="just">
              <a:spcBef>
                <a:spcPts val="1200"/>
              </a:spcBef>
              <a:spcAft>
                <a:spcPts val="600"/>
              </a:spcAft>
              <a:buClrTx/>
            </a:pPr>
            <a:r>
              <a:rPr lang="en-US" altLang="en-US" sz="1900" dirty="0">
                <a:latin typeface="Cambria" panose="02040503050406030204" pitchFamily="18" charset="0"/>
              </a:rPr>
              <a:t>Most common APIs</a:t>
            </a:r>
          </a:p>
          <a:p>
            <a:pPr lvl="1" algn="just">
              <a:spcBef>
                <a:spcPts val="1200"/>
              </a:spcBef>
              <a:spcAft>
                <a:spcPts val="600"/>
              </a:spcAft>
            </a:pPr>
            <a:r>
              <a:rPr lang="en-US" altLang="en-US" sz="1900" dirty="0">
                <a:solidFill>
                  <a:schemeClr val="tx1"/>
                </a:solidFill>
                <a:latin typeface="Cambria" panose="02040503050406030204" pitchFamily="18" charset="0"/>
              </a:rPr>
              <a:t>Win32 API for Windows</a:t>
            </a:r>
          </a:p>
          <a:p>
            <a:pPr lvl="1" algn="just">
              <a:spcBef>
                <a:spcPts val="1200"/>
              </a:spcBef>
              <a:spcAft>
                <a:spcPts val="600"/>
              </a:spcAft>
            </a:pPr>
            <a:r>
              <a:rPr lang="en-US" altLang="en-US" sz="1900" dirty="0">
                <a:solidFill>
                  <a:schemeClr val="tx1"/>
                </a:solidFill>
                <a:latin typeface="Cambria" panose="02040503050406030204" pitchFamily="18" charset="0"/>
              </a:rPr>
              <a:t>POSIX [</a:t>
            </a:r>
            <a:r>
              <a:rPr lang="en-US" altLang="en-US" sz="1900" dirty="0">
                <a:solidFill>
                  <a:schemeClr val="tx1"/>
                </a:solidFill>
                <a:highlight>
                  <a:srgbClr val="FFFF00"/>
                </a:highlight>
                <a:latin typeface="Cambria" panose="02040503050406030204" pitchFamily="18" charset="0"/>
              </a:rPr>
              <a:t>P</a:t>
            </a:r>
            <a:r>
              <a:rPr lang="en-US" altLang="en-US" sz="1900" dirty="0">
                <a:solidFill>
                  <a:schemeClr val="tx1"/>
                </a:solidFill>
                <a:latin typeface="Cambria" panose="02040503050406030204" pitchFamily="18" charset="0"/>
              </a:rPr>
              <a:t>ortable </a:t>
            </a:r>
            <a:r>
              <a:rPr lang="en-US" altLang="en-US" sz="1900" dirty="0">
                <a:solidFill>
                  <a:schemeClr val="tx1"/>
                </a:solidFill>
                <a:highlight>
                  <a:srgbClr val="00FF00"/>
                </a:highlight>
                <a:latin typeface="Cambria" panose="02040503050406030204" pitchFamily="18" charset="0"/>
              </a:rPr>
              <a:t>OS</a:t>
            </a:r>
            <a:r>
              <a:rPr lang="en-US" altLang="en-US" sz="1900" dirty="0">
                <a:solidFill>
                  <a:schemeClr val="tx1"/>
                </a:solidFill>
                <a:latin typeface="Cambria" panose="02040503050406030204" pitchFamily="18" charset="0"/>
              </a:rPr>
              <a:t> for UN</a:t>
            </a:r>
            <a:r>
              <a:rPr lang="en-US" altLang="en-US" sz="1900" dirty="0">
                <a:solidFill>
                  <a:schemeClr val="tx1"/>
                </a:solidFill>
                <a:highlight>
                  <a:srgbClr val="00FFFF"/>
                </a:highlight>
                <a:latin typeface="Cambria" panose="02040503050406030204" pitchFamily="18" charset="0"/>
              </a:rPr>
              <a:t>IX</a:t>
            </a:r>
            <a:r>
              <a:rPr lang="en-US" altLang="en-US" sz="1900" dirty="0">
                <a:solidFill>
                  <a:schemeClr val="tx1"/>
                </a:solidFill>
                <a:latin typeface="Cambria" panose="02040503050406030204" pitchFamily="18" charset="0"/>
              </a:rPr>
              <a:t>] API for POSIX-based systems (UNIX, Linux, and Mac OS X), and </a:t>
            </a:r>
          </a:p>
          <a:p>
            <a:pPr lvl="1" algn="just">
              <a:spcBef>
                <a:spcPts val="1200"/>
              </a:spcBef>
              <a:spcAft>
                <a:spcPts val="600"/>
              </a:spcAft>
            </a:pPr>
            <a:r>
              <a:rPr lang="en-US" altLang="en-US" sz="1900" dirty="0">
                <a:solidFill>
                  <a:schemeClr val="tx1"/>
                </a:solidFill>
                <a:latin typeface="Cambria" panose="02040503050406030204" pitchFamily="18" charset="0"/>
              </a:rPr>
              <a:t>Java API for the Java virtual machine (JVM)</a:t>
            </a:r>
          </a:p>
        </p:txBody>
      </p:sp>
      <p:sp>
        <p:nvSpPr>
          <p:cNvPr id="20484" name="Slide Number Placeholder 4"/>
          <p:cNvSpPr>
            <a:spLocks noGrp="1" noChangeArrowheads="1"/>
          </p:cNvSpPr>
          <p:nvPr>
            <p:ph type="sldNum" sz="quarter" idx="4294967295"/>
          </p:nvPr>
        </p:nvSpPr>
        <p:spPr>
          <a:xfrm>
            <a:off x="381000" y="6334919"/>
            <a:ext cx="2743200" cy="365125"/>
          </a:xfrm>
          <a:prstGeom prst="rect">
            <a:avLst/>
          </a:prstGeom>
        </p:spPr>
        <p:txBody>
          <a:bodyPr vert="horz">
            <a:normAutofit/>
          </a:bodyPr>
          <a:lstStyle/>
          <a:p>
            <a:pPr marL="0" marR="0" lvl="0" indent="0" algn="l" defTabSz="914400" rtl="0" eaLnBrk="1" fontAlgn="auto" latinLnBrk="0" hangingPunct="1">
              <a:spcBef>
                <a:spcPts val="0"/>
              </a:spcBef>
              <a:spcAft>
                <a:spcPts val="600"/>
              </a:spcAft>
              <a:buClrTx/>
              <a:buSzTx/>
              <a:buFontTx/>
              <a:buNone/>
              <a:tabLst/>
              <a:defRPr/>
            </a:pPr>
            <a:fld id="{AB781FAE-EA2F-464C-82BC-BFDDDF6F368C}" type="slidenum">
              <a:rPr kumimoji="0" lang="en-US" altLang="zh-TW" b="0" i="0" u="none" strike="noStrike" kern="1200" cap="none" spc="0" normalizeH="0" baseline="0" noProof="0">
                <a:ln>
                  <a:noFill/>
                </a:ln>
                <a:effectLst/>
                <a:uLnTx/>
                <a:uFillTx/>
                <a:latin typeface="Calibri" panose="020F0502020204030204"/>
                <a:ea typeface="新細明體" panose="02020500000000000000" pitchFamily="18" charset="-120"/>
                <a:cs typeface="+mn-cs"/>
              </a:rPr>
              <a:pPr marL="0" marR="0" lvl="0" indent="0" algn="l" defTabSz="914400" rtl="0" eaLnBrk="1" fontAlgn="auto" latinLnBrk="0" hangingPunct="1">
                <a:spcBef>
                  <a:spcPts val="0"/>
                </a:spcBef>
                <a:spcAft>
                  <a:spcPts val="600"/>
                </a:spcAft>
                <a:buClrTx/>
                <a:buSzTx/>
                <a:buFontTx/>
                <a:buNone/>
                <a:tabLst/>
                <a:defRPr/>
              </a:pPr>
              <a:t>21</a:t>
            </a:fld>
            <a:endParaRPr kumimoji="0" lang="en-US" altLang="zh-TW" b="0" i="0" u="none" strike="noStrike" kern="1200" cap="none" spc="0" normalizeH="0" baseline="0" noProof="0">
              <a:ln>
                <a:noFill/>
              </a:ln>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200205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8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48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48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4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26720" y="185738"/>
            <a:ext cx="6934200" cy="576262"/>
          </a:xfrm>
        </p:spPr>
        <p:txBody>
          <a:bodyPr>
            <a:normAutofit fontScale="90000"/>
          </a:bodyPr>
          <a:lstStyle/>
          <a:p>
            <a:pPr>
              <a:defRPr/>
            </a:pPr>
            <a:r>
              <a:rPr lang="en-US" dirty="0"/>
              <a:t>System Call – OS Relationship</a:t>
            </a: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907" y="1371600"/>
            <a:ext cx="3991254" cy="464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5688411" y="1143001"/>
            <a:ext cx="5806682" cy="1538883"/>
          </a:xfrm>
          <a:prstGeom prst="rect">
            <a:avLst/>
          </a:prstGeom>
          <a:solidFill>
            <a:schemeClr val="accent4">
              <a:lumMod val="20000"/>
              <a:lumOff val="80000"/>
            </a:schemeClr>
          </a:solidFill>
          <a:ln>
            <a:solidFill>
              <a:schemeClr val="tx1"/>
            </a:solidFill>
          </a:ln>
        </p:spPr>
        <p:txBody>
          <a:bodyPr wrap="square">
            <a:spAutoFit/>
          </a:bodyPr>
          <a:lstStyle/>
          <a:p>
            <a:pPr algn="just">
              <a:spcBef>
                <a:spcPts val="1200"/>
              </a:spcBef>
              <a:spcAft>
                <a:spcPts val="600"/>
              </a:spcAft>
            </a:pPr>
            <a:r>
              <a:rPr lang="en-US" altLang="en-US" sz="2000" dirty="0">
                <a:latin typeface="Cambria" panose="02040503050406030204" pitchFamily="18" charset="0"/>
              </a:rPr>
              <a:t>Invokes a function in a kernel using a </a:t>
            </a:r>
            <a:r>
              <a:rPr lang="en-US" altLang="en-US" sz="2000" b="1" dirty="0">
                <a:latin typeface="Cambria" panose="02040503050406030204" pitchFamily="18" charset="0"/>
              </a:rPr>
              <a:t>trap.</a:t>
            </a:r>
          </a:p>
          <a:p>
            <a:pPr algn="just">
              <a:spcBef>
                <a:spcPts val="1200"/>
              </a:spcBef>
              <a:spcAft>
                <a:spcPts val="600"/>
              </a:spcAft>
            </a:pPr>
            <a:endParaRPr lang="en-US" altLang="en-US" sz="100" b="1" dirty="0">
              <a:latin typeface="Cambria" panose="02040503050406030204" pitchFamily="18" charset="0"/>
            </a:endParaRPr>
          </a:p>
          <a:p>
            <a:pPr algn="just">
              <a:spcBef>
                <a:spcPts val="1200"/>
              </a:spcBef>
              <a:spcAft>
                <a:spcPts val="600"/>
              </a:spcAft>
            </a:pPr>
            <a:r>
              <a:rPr lang="en-US" altLang="en-US" sz="2000" dirty="0">
                <a:latin typeface="Cambria" panose="02040503050406030204" pitchFamily="18" charset="0"/>
              </a:rPr>
              <a:t>TRAP always jumps to a </a:t>
            </a:r>
            <a:r>
              <a:rPr lang="en-US" altLang="en-US" sz="2000" b="1" dirty="0">
                <a:latin typeface="Cambria" panose="02040503050406030204" pitchFamily="18" charset="0"/>
              </a:rPr>
              <a:t>fixed address</a:t>
            </a:r>
            <a:r>
              <a:rPr lang="en-US" altLang="en-US" sz="2000" dirty="0">
                <a:latin typeface="Cambria" panose="02040503050406030204" pitchFamily="18" charset="0"/>
              </a:rPr>
              <a:t> (based on the architecture)</a:t>
            </a:r>
          </a:p>
        </p:txBody>
      </p:sp>
      <p:sp>
        <p:nvSpPr>
          <p:cNvPr id="5" name="Shape 251">
            <a:extLst>
              <a:ext uri="{FF2B5EF4-FFF2-40B4-BE49-F238E27FC236}">
                <a16:creationId xmlns:a16="http://schemas.microsoft.com/office/drawing/2014/main" id="{052E0A74-3232-4CF8-8224-DBF1BA2A28C1}"/>
              </a:ext>
            </a:extLst>
          </p:cNvPr>
          <p:cNvSpPr txBox="1">
            <a:spLocks/>
          </p:cNvSpPr>
          <p:nvPr/>
        </p:nvSpPr>
        <p:spPr>
          <a:xfrm>
            <a:off x="5688411" y="2999066"/>
            <a:ext cx="5806681" cy="3249334"/>
          </a:xfrm>
          <a:prstGeom prst="rect">
            <a:avLst/>
          </a:prstGeom>
          <a:solidFill>
            <a:schemeClr val="accent5">
              <a:lumMod val="20000"/>
              <a:lumOff val="80000"/>
            </a:schemeClr>
          </a:solidFill>
          <a:ln>
            <a:solidFill>
              <a:schemeClr val="tx1"/>
            </a:solidFill>
          </a:ln>
        </p:spPr>
        <p:txBody>
          <a:bodyPr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Clr>
                <a:schemeClr val="dk1"/>
              </a:buClr>
              <a:buSzPct val="100000"/>
              <a:buNone/>
            </a:pPr>
            <a:r>
              <a:rPr lang="en-US" sz="2000" dirty="0">
                <a:solidFill>
                  <a:schemeClr val="dk1"/>
                </a:solidFill>
                <a:ea typeface="Calibri"/>
                <a:cs typeface="Calibri"/>
                <a:sym typeface="Calibri"/>
              </a:rPr>
              <a:t>Six categories of the system calls:</a:t>
            </a:r>
          </a:p>
          <a:p>
            <a:pPr marL="0" indent="0" algn="just">
              <a:lnSpc>
                <a:spcPct val="100000"/>
              </a:lnSpc>
              <a:buClr>
                <a:schemeClr val="dk1"/>
              </a:buClr>
              <a:buSzPct val="100000"/>
              <a:buNone/>
            </a:pPr>
            <a:endParaRPr lang="en-US" sz="100" dirty="0">
              <a:solidFill>
                <a:schemeClr val="dk1"/>
              </a:solidFill>
              <a:ea typeface="Calibri"/>
              <a:cs typeface="Calibri"/>
              <a:sym typeface="Calibri"/>
            </a:endParaRPr>
          </a:p>
          <a:p>
            <a:pPr marL="457200" indent="-457200" algn="just">
              <a:lnSpc>
                <a:spcPct val="100000"/>
              </a:lnSpc>
              <a:buClr>
                <a:schemeClr val="dk1"/>
              </a:buClr>
              <a:buSzPct val="100000"/>
              <a:buFont typeface="+mj-lt"/>
              <a:buAutoNum type="arabicPeriod"/>
            </a:pPr>
            <a:r>
              <a:rPr lang="en-US" sz="2000" dirty="0">
                <a:solidFill>
                  <a:schemeClr val="dk1"/>
                </a:solidFill>
                <a:ea typeface="Calibri"/>
                <a:cs typeface="Calibri"/>
                <a:sym typeface="Calibri"/>
              </a:rPr>
              <a:t>Process control</a:t>
            </a:r>
          </a:p>
          <a:p>
            <a:pPr marL="457200" indent="-457200" algn="just">
              <a:lnSpc>
                <a:spcPct val="100000"/>
              </a:lnSpc>
              <a:buClr>
                <a:schemeClr val="dk1"/>
              </a:buClr>
              <a:buSzPct val="100000"/>
              <a:buFont typeface="+mj-lt"/>
              <a:buAutoNum type="arabicPeriod"/>
            </a:pPr>
            <a:r>
              <a:rPr lang="en-US" sz="2000" dirty="0">
                <a:solidFill>
                  <a:schemeClr val="dk1"/>
                </a:solidFill>
                <a:ea typeface="Calibri"/>
                <a:cs typeface="Calibri"/>
                <a:sym typeface="Calibri"/>
              </a:rPr>
              <a:t>File Management</a:t>
            </a:r>
          </a:p>
          <a:p>
            <a:pPr marL="457200" indent="-457200" algn="just">
              <a:lnSpc>
                <a:spcPct val="100000"/>
              </a:lnSpc>
              <a:buClr>
                <a:schemeClr val="dk1"/>
              </a:buClr>
              <a:buSzPct val="100000"/>
              <a:buFont typeface="+mj-lt"/>
              <a:buAutoNum type="arabicPeriod"/>
            </a:pPr>
            <a:r>
              <a:rPr lang="en-US" sz="2000" dirty="0">
                <a:solidFill>
                  <a:schemeClr val="dk1"/>
                </a:solidFill>
                <a:ea typeface="Calibri"/>
                <a:cs typeface="Calibri"/>
                <a:sym typeface="Calibri"/>
              </a:rPr>
              <a:t>Device Management</a:t>
            </a:r>
          </a:p>
          <a:p>
            <a:pPr marL="457200" indent="-457200" algn="just">
              <a:lnSpc>
                <a:spcPct val="100000"/>
              </a:lnSpc>
              <a:buClr>
                <a:schemeClr val="dk1"/>
              </a:buClr>
              <a:buSzPct val="100000"/>
              <a:buFont typeface="+mj-lt"/>
              <a:buAutoNum type="arabicPeriod"/>
            </a:pPr>
            <a:r>
              <a:rPr lang="en-US" sz="2000" dirty="0">
                <a:solidFill>
                  <a:schemeClr val="dk1"/>
                </a:solidFill>
                <a:ea typeface="Calibri"/>
                <a:cs typeface="Calibri"/>
                <a:sym typeface="Calibri"/>
              </a:rPr>
              <a:t>Information Management</a:t>
            </a:r>
          </a:p>
          <a:p>
            <a:pPr marL="457200" indent="-457200" algn="just">
              <a:lnSpc>
                <a:spcPct val="100000"/>
              </a:lnSpc>
              <a:buClr>
                <a:schemeClr val="dk1"/>
              </a:buClr>
              <a:buSzPct val="100000"/>
              <a:buFont typeface="+mj-lt"/>
              <a:buAutoNum type="arabicPeriod"/>
            </a:pPr>
            <a:r>
              <a:rPr lang="en-US" sz="2000" dirty="0">
                <a:solidFill>
                  <a:schemeClr val="dk1"/>
                </a:solidFill>
                <a:ea typeface="Calibri"/>
                <a:cs typeface="Calibri"/>
                <a:sym typeface="Calibri"/>
              </a:rPr>
              <a:t>Communication</a:t>
            </a:r>
          </a:p>
          <a:p>
            <a:pPr marL="457200" indent="-457200" algn="just">
              <a:lnSpc>
                <a:spcPct val="100000"/>
              </a:lnSpc>
              <a:buClr>
                <a:schemeClr val="dk1"/>
              </a:buClr>
              <a:buSzPct val="100000"/>
              <a:buFont typeface="+mj-lt"/>
              <a:buAutoNum type="arabicPeriod"/>
            </a:pPr>
            <a:r>
              <a:rPr lang="en-US" sz="2000" dirty="0">
                <a:solidFill>
                  <a:schemeClr val="dk1"/>
                </a:solidFill>
                <a:ea typeface="Calibri"/>
                <a:cs typeface="Calibri"/>
                <a:sym typeface="Calibri"/>
              </a:rPr>
              <a:t>Protection</a:t>
            </a:r>
          </a:p>
        </p:txBody>
      </p:sp>
    </p:spTree>
    <p:extLst>
      <p:ext uri="{BB962C8B-B14F-4D97-AF65-F5344CB8AC3E}">
        <p14:creationId xmlns:p14="http://schemas.microsoft.com/office/powerpoint/2010/main" val="1248185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749AE-4BCA-4943-A423-01765A1062AB}"/>
              </a:ext>
            </a:extLst>
          </p:cNvPr>
          <p:cNvSpPr>
            <a:spLocks noGrp="1"/>
          </p:cNvSpPr>
          <p:nvPr>
            <p:ph type="title"/>
          </p:nvPr>
        </p:nvSpPr>
        <p:spPr>
          <a:xfrm>
            <a:off x="411480" y="136525"/>
            <a:ext cx="10515600" cy="1325563"/>
          </a:xfrm>
        </p:spPr>
        <p:txBody>
          <a:bodyPr/>
          <a:lstStyle/>
          <a:p>
            <a:pPr algn="ctr"/>
            <a:r>
              <a:rPr lang="en-US" dirty="0"/>
              <a:t>System call categories:</a:t>
            </a:r>
          </a:p>
        </p:txBody>
      </p:sp>
      <p:sp>
        <p:nvSpPr>
          <p:cNvPr id="3" name="Slide Number Placeholder 2">
            <a:extLst>
              <a:ext uri="{FF2B5EF4-FFF2-40B4-BE49-F238E27FC236}">
                <a16:creationId xmlns:a16="http://schemas.microsoft.com/office/drawing/2014/main" id="{F0C33FA1-C5AD-40A1-9254-8132E426AB92}"/>
              </a:ext>
            </a:extLst>
          </p:cNvPr>
          <p:cNvSpPr>
            <a:spLocks noGrp="1"/>
          </p:cNvSpPr>
          <p:nvPr>
            <p:ph type="sldNum" sz="quarter" idx="12"/>
          </p:nvPr>
        </p:nvSpPr>
        <p:spPr/>
        <p:txBody>
          <a:bodyPr/>
          <a:lstStyle/>
          <a:p>
            <a:fld id="{DBA1B0FB-D917-4C8C-928F-313BD683BF39}" type="slidenum">
              <a:rPr lang="en-US" smtClean="0"/>
              <a:t>23</a:t>
            </a:fld>
            <a:endParaRPr lang="en-US"/>
          </a:p>
        </p:txBody>
      </p:sp>
      <p:sp>
        <p:nvSpPr>
          <p:cNvPr id="6" name="Shape 251">
            <a:extLst>
              <a:ext uri="{FF2B5EF4-FFF2-40B4-BE49-F238E27FC236}">
                <a16:creationId xmlns:a16="http://schemas.microsoft.com/office/drawing/2014/main" id="{362BE528-EC4A-4B6F-AC92-3448FD61C1AF}"/>
              </a:ext>
            </a:extLst>
          </p:cNvPr>
          <p:cNvSpPr txBox="1">
            <a:spLocks/>
          </p:cNvSpPr>
          <p:nvPr/>
        </p:nvSpPr>
        <p:spPr>
          <a:xfrm>
            <a:off x="548641" y="1295400"/>
            <a:ext cx="6781800" cy="3230880"/>
          </a:xfrm>
          <a:prstGeom prst="rect">
            <a:avLst/>
          </a:prstGeom>
          <a:noFill/>
          <a:ln>
            <a:noFill/>
          </a:ln>
        </p:spPr>
        <p:txBody>
          <a:bodyPr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buClr>
                <a:schemeClr val="dk1"/>
              </a:buClr>
              <a:buSzPct val="100000"/>
              <a:buFont typeface="Wingdings" panose="05000000000000000000" pitchFamily="2" charset="2"/>
              <a:buChar char="q"/>
            </a:pPr>
            <a:r>
              <a:rPr lang="en-US" sz="1900" dirty="0">
                <a:solidFill>
                  <a:schemeClr val="dk1"/>
                </a:solidFill>
                <a:latin typeface="Cambria" panose="02040503050406030204" pitchFamily="18" charset="0"/>
                <a:ea typeface="Calibri"/>
                <a:cs typeface="Calibri"/>
                <a:sym typeface="Calibri"/>
              </a:rPr>
              <a:t>  </a:t>
            </a:r>
            <a:r>
              <a:rPr lang="en-US" sz="1900" dirty="0">
                <a:solidFill>
                  <a:srgbClr val="0033CC"/>
                </a:solidFill>
                <a:latin typeface="Cambria" panose="02040503050406030204" pitchFamily="18" charset="0"/>
                <a:ea typeface="Calibri"/>
                <a:cs typeface="Calibri"/>
                <a:sym typeface="Calibri"/>
              </a:rPr>
              <a:t>Process control</a:t>
            </a:r>
          </a:p>
          <a:p>
            <a:pPr marL="708660" lvl="1" indent="-342900">
              <a:buFont typeface="Wingdings" panose="05000000000000000000" pitchFamily="2" charset="2"/>
              <a:buChar char="§"/>
              <a:defRPr/>
            </a:pPr>
            <a:r>
              <a:rPr lang="en-US" sz="1900" dirty="0">
                <a:latin typeface="Cambria" panose="02040503050406030204" pitchFamily="18" charset="0"/>
              </a:rPr>
              <a:t>Create process, terminate process</a:t>
            </a:r>
          </a:p>
          <a:p>
            <a:pPr marL="708660" lvl="1" indent="-342900">
              <a:buFont typeface="Wingdings" panose="05000000000000000000" pitchFamily="2" charset="2"/>
              <a:buChar char="§"/>
              <a:defRPr/>
            </a:pPr>
            <a:r>
              <a:rPr lang="en-US" sz="1900" dirty="0">
                <a:latin typeface="Cambria" panose="02040503050406030204" pitchFamily="18" charset="0"/>
              </a:rPr>
              <a:t>end, abort</a:t>
            </a:r>
          </a:p>
          <a:p>
            <a:pPr marL="708660" lvl="1" indent="-342900">
              <a:buFont typeface="Wingdings" panose="05000000000000000000" pitchFamily="2" charset="2"/>
              <a:buChar char="§"/>
              <a:defRPr/>
            </a:pPr>
            <a:r>
              <a:rPr lang="en-US" sz="1900" dirty="0">
                <a:latin typeface="Cambria" panose="02040503050406030204" pitchFamily="18" charset="0"/>
              </a:rPr>
              <a:t>load, execute</a:t>
            </a:r>
          </a:p>
          <a:p>
            <a:pPr marL="708660" lvl="1" indent="-342900">
              <a:buFont typeface="Wingdings" panose="05000000000000000000" pitchFamily="2" charset="2"/>
              <a:buChar char="§"/>
              <a:defRPr/>
            </a:pPr>
            <a:r>
              <a:rPr lang="en-US" sz="1900" dirty="0">
                <a:latin typeface="Cambria" panose="02040503050406030204" pitchFamily="18" charset="0"/>
              </a:rPr>
              <a:t>get process attributes, set process attributes</a:t>
            </a:r>
          </a:p>
          <a:p>
            <a:pPr marL="708660" lvl="1" indent="-342900">
              <a:buFont typeface="Wingdings" panose="05000000000000000000" pitchFamily="2" charset="2"/>
              <a:buChar char="§"/>
              <a:defRPr/>
            </a:pPr>
            <a:r>
              <a:rPr lang="en-US" sz="1900" dirty="0">
                <a:latin typeface="Cambria" panose="02040503050406030204" pitchFamily="18" charset="0"/>
              </a:rPr>
              <a:t>wait for time, wait event, signal event</a:t>
            </a:r>
          </a:p>
          <a:p>
            <a:pPr marL="708660" lvl="1" indent="-342900">
              <a:buFont typeface="Wingdings" panose="05000000000000000000" pitchFamily="2" charset="2"/>
              <a:buChar char="§"/>
              <a:defRPr/>
            </a:pPr>
            <a:r>
              <a:rPr lang="en-US" sz="1900" dirty="0">
                <a:latin typeface="Cambria" panose="02040503050406030204" pitchFamily="18" charset="0"/>
              </a:rPr>
              <a:t>allocate and free memory</a:t>
            </a:r>
          </a:p>
          <a:p>
            <a:pPr marL="708660" lvl="1" indent="-342900">
              <a:buFont typeface="Wingdings" panose="05000000000000000000" pitchFamily="2" charset="2"/>
              <a:buChar char="§"/>
              <a:defRPr/>
            </a:pPr>
            <a:r>
              <a:rPr lang="en-US" sz="1900" dirty="0">
                <a:latin typeface="Cambria" panose="02040503050406030204" pitchFamily="18" charset="0"/>
              </a:rPr>
              <a:t>Dump memory if error</a:t>
            </a:r>
          </a:p>
          <a:p>
            <a:pPr marL="708660" lvl="1" indent="-342900">
              <a:buFont typeface="Wingdings" panose="05000000000000000000" pitchFamily="2" charset="2"/>
              <a:buChar char="§"/>
              <a:defRPr/>
            </a:pPr>
            <a:r>
              <a:rPr lang="en-US" sz="1900" b="1" dirty="0">
                <a:latin typeface="Cambria" panose="02040503050406030204" pitchFamily="18" charset="0"/>
              </a:rPr>
              <a:t>Debugger</a:t>
            </a:r>
            <a:r>
              <a:rPr lang="en-US" sz="1900" dirty="0">
                <a:latin typeface="Cambria" panose="02040503050406030204" pitchFamily="18" charset="0"/>
              </a:rPr>
              <a:t> for determining </a:t>
            </a:r>
            <a:r>
              <a:rPr lang="en-US" sz="1900" b="1" dirty="0">
                <a:latin typeface="Cambria" panose="02040503050406030204" pitchFamily="18" charset="0"/>
              </a:rPr>
              <a:t>bugs, single step </a:t>
            </a:r>
            <a:r>
              <a:rPr lang="en-US" sz="1900" dirty="0">
                <a:latin typeface="Cambria" panose="02040503050406030204" pitchFamily="18" charset="0"/>
              </a:rPr>
              <a:t>execution</a:t>
            </a:r>
            <a:endParaRPr lang="en-US" sz="1900" dirty="0">
              <a:latin typeface="Cambria" panose="02040503050406030204" pitchFamily="18" charset="0"/>
              <a:ea typeface="Calibri"/>
              <a:cs typeface="Calibri"/>
              <a:sym typeface="Calibri"/>
            </a:endParaRPr>
          </a:p>
        </p:txBody>
      </p:sp>
      <p:sp>
        <p:nvSpPr>
          <p:cNvPr id="8" name="TextBox 7">
            <a:extLst>
              <a:ext uri="{FF2B5EF4-FFF2-40B4-BE49-F238E27FC236}">
                <a16:creationId xmlns:a16="http://schemas.microsoft.com/office/drawing/2014/main" id="{C784B39D-5AE7-444A-A96C-4AEA002BA8D8}"/>
              </a:ext>
            </a:extLst>
          </p:cNvPr>
          <p:cNvSpPr txBox="1"/>
          <p:nvPr/>
        </p:nvSpPr>
        <p:spPr>
          <a:xfrm>
            <a:off x="670561" y="4892630"/>
            <a:ext cx="4450079" cy="1585049"/>
          </a:xfrm>
          <a:prstGeom prst="rect">
            <a:avLst/>
          </a:prstGeom>
          <a:noFill/>
        </p:spPr>
        <p:txBody>
          <a:bodyPr wrap="square">
            <a:spAutoFit/>
          </a:bodyPr>
          <a:lstStyle/>
          <a:p>
            <a:pPr marL="320040" indent="-320040" fontAlgn="auto">
              <a:spcAft>
                <a:spcPts val="0"/>
              </a:spcAft>
              <a:buFont typeface="Wingdings"/>
              <a:buChar char=""/>
              <a:defRPr/>
            </a:pPr>
            <a:r>
              <a:rPr lang="en-US" sz="1900" dirty="0">
                <a:solidFill>
                  <a:srgbClr val="0033CC"/>
                </a:solidFill>
                <a:latin typeface="Cambria" panose="02040503050406030204" pitchFamily="18" charset="0"/>
                <a:ea typeface="Calibri"/>
                <a:cs typeface="Calibri"/>
              </a:rPr>
              <a:t>File management</a:t>
            </a:r>
          </a:p>
          <a:p>
            <a:pPr marL="708660" lvl="1" indent="-342900" fontAlgn="auto">
              <a:spcAft>
                <a:spcPts val="0"/>
              </a:spcAft>
              <a:buFont typeface="Wingdings" panose="05000000000000000000" pitchFamily="2" charset="2"/>
              <a:buChar char="§"/>
              <a:defRPr/>
            </a:pPr>
            <a:r>
              <a:rPr lang="en-US" sz="1900" dirty="0">
                <a:solidFill>
                  <a:schemeClr val="tx1"/>
                </a:solidFill>
                <a:latin typeface="Cambria" panose="02040503050406030204" pitchFamily="18" charset="0"/>
              </a:rPr>
              <a:t>create file, delete file</a:t>
            </a:r>
          </a:p>
          <a:p>
            <a:pPr marL="708660" lvl="1" indent="-342900" fontAlgn="auto">
              <a:spcAft>
                <a:spcPts val="0"/>
              </a:spcAft>
              <a:buFont typeface="Wingdings" panose="05000000000000000000" pitchFamily="2" charset="2"/>
              <a:buChar char="§"/>
              <a:defRPr/>
            </a:pPr>
            <a:r>
              <a:rPr lang="en-US" sz="1900" dirty="0">
                <a:solidFill>
                  <a:schemeClr val="tx1"/>
                </a:solidFill>
                <a:latin typeface="Cambria" panose="02040503050406030204" pitchFamily="18" charset="0"/>
              </a:rPr>
              <a:t>open, close file</a:t>
            </a:r>
          </a:p>
          <a:p>
            <a:pPr marL="708660" lvl="1" indent="-342900" fontAlgn="auto">
              <a:spcAft>
                <a:spcPts val="0"/>
              </a:spcAft>
              <a:buFont typeface="Wingdings" panose="05000000000000000000" pitchFamily="2" charset="2"/>
              <a:buChar char="§"/>
              <a:defRPr/>
            </a:pPr>
            <a:r>
              <a:rPr lang="en-US" sz="1900" dirty="0">
                <a:solidFill>
                  <a:schemeClr val="tx1"/>
                </a:solidFill>
                <a:latin typeface="Cambria" panose="02040503050406030204" pitchFamily="18" charset="0"/>
              </a:rPr>
              <a:t>read, write, reposition</a:t>
            </a:r>
          </a:p>
          <a:p>
            <a:pPr marL="708660" lvl="1" indent="-342900" fontAlgn="auto">
              <a:spcAft>
                <a:spcPts val="0"/>
              </a:spcAft>
              <a:buFont typeface="Wingdings" panose="05000000000000000000" pitchFamily="2" charset="2"/>
              <a:buChar char="§"/>
              <a:defRPr/>
            </a:pPr>
            <a:r>
              <a:rPr lang="en-US" sz="1900" dirty="0">
                <a:solidFill>
                  <a:schemeClr val="tx1"/>
                </a:solidFill>
                <a:latin typeface="Cambria" panose="02040503050406030204" pitchFamily="18" charset="0"/>
              </a:rPr>
              <a:t>get and set file attributes</a:t>
            </a:r>
          </a:p>
        </p:txBody>
      </p:sp>
      <p:sp>
        <p:nvSpPr>
          <p:cNvPr id="9" name="Rectangle 4">
            <a:extLst>
              <a:ext uri="{FF2B5EF4-FFF2-40B4-BE49-F238E27FC236}">
                <a16:creationId xmlns:a16="http://schemas.microsoft.com/office/drawing/2014/main" id="{0F2AB6DD-BB26-432A-BB8C-A535AC9CA2AE}"/>
              </a:ext>
            </a:extLst>
          </p:cNvPr>
          <p:cNvSpPr txBox="1">
            <a:spLocks noChangeArrowheads="1"/>
          </p:cNvSpPr>
          <p:nvPr/>
        </p:nvSpPr>
        <p:spPr bwMode="auto">
          <a:xfrm>
            <a:off x="5669280" y="4876800"/>
            <a:ext cx="5273040" cy="2133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73050" indent="-273050" algn="l" rtl="0" fontAlgn="base">
              <a:spcBef>
                <a:spcPts val="600"/>
              </a:spcBef>
              <a:spcAft>
                <a:spcPct val="0"/>
              </a:spcAft>
              <a:buClr>
                <a:schemeClr val="accent1"/>
              </a:buClr>
              <a:buSzPct val="76000"/>
              <a:buFont typeface="Wingdings 3" pitchFamily="18" charset="2"/>
              <a:buChar char=""/>
              <a:defRPr sz="2600" kern="1200">
                <a:solidFill>
                  <a:schemeClr val="tx1"/>
                </a:solidFill>
                <a:latin typeface="+mn-lt"/>
                <a:ea typeface="+mn-ea"/>
                <a:cs typeface="+mn-cs"/>
              </a:defRPr>
            </a:lvl1pPr>
            <a:lvl2pPr marL="547688" indent="-273050" algn="l" rtl="0" fontAlgn="base">
              <a:spcBef>
                <a:spcPts val="500"/>
              </a:spcBef>
              <a:spcAft>
                <a:spcPct val="0"/>
              </a:spcAft>
              <a:buClr>
                <a:schemeClr val="accent2"/>
              </a:buClr>
              <a:buSzPct val="76000"/>
              <a:buFont typeface="Wingdings 3" pitchFamily="18" charset="2"/>
              <a:buChar char=""/>
              <a:defRPr sz="2300" kern="1200">
                <a:solidFill>
                  <a:schemeClr val="tx2"/>
                </a:solidFill>
                <a:latin typeface="+mn-lt"/>
                <a:ea typeface="+mn-ea"/>
                <a:cs typeface="+mn-cs"/>
              </a:defRPr>
            </a:lvl2pPr>
            <a:lvl3pPr marL="822325" indent="-228600" algn="l" rtl="0" fontAlgn="base">
              <a:spcBef>
                <a:spcPts val="500"/>
              </a:spcBef>
              <a:spcAft>
                <a:spcPct val="0"/>
              </a:spcAft>
              <a:buClr>
                <a:srgbClr val="BCBCBC"/>
              </a:buClr>
              <a:buSzPct val="76000"/>
              <a:buFont typeface="Wingdings 3" pitchFamily="18" charset="2"/>
              <a:buChar char=""/>
              <a:defRPr sz="2000" kern="1200">
                <a:solidFill>
                  <a:schemeClr val="tx1"/>
                </a:solidFill>
                <a:latin typeface="+mn-lt"/>
                <a:ea typeface="+mn-ea"/>
                <a:cs typeface="+mn-cs"/>
              </a:defRPr>
            </a:lvl3pPr>
            <a:lvl4pPr marL="1096963" indent="-228600" algn="l" rtl="0" fontAlgn="base">
              <a:spcBef>
                <a:spcPts val="400"/>
              </a:spcBef>
              <a:spcAft>
                <a:spcPct val="0"/>
              </a:spcAft>
              <a:buClr>
                <a:srgbClr val="8BA2B4"/>
              </a:buClr>
              <a:buSzPct val="70000"/>
              <a:buFont typeface="Wingdings" pitchFamily="2" charset="2"/>
              <a:buChar char=""/>
              <a:defRPr kern="1200">
                <a:solidFill>
                  <a:schemeClr val="tx1"/>
                </a:solidFill>
                <a:latin typeface="+mn-lt"/>
                <a:ea typeface="+mn-ea"/>
                <a:cs typeface="+mn-cs"/>
              </a:defRPr>
            </a:lvl4pPr>
            <a:lvl5pPr marL="1371600" indent="-228600" algn="l" rtl="0" fontAlgn="base">
              <a:spcBef>
                <a:spcPts val="300"/>
              </a:spcBef>
              <a:spcAft>
                <a:spcPct val="0"/>
              </a:spcAft>
              <a:buClr>
                <a:schemeClr val="accent2"/>
              </a:buClr>
              <a:buSzPct val="70000"/>
              <a:buFont typeface="Wingdings" pitchFamily="2" charset="2"/>
              <a:buChar char=""/>
              <a:defRPr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320040" indent="-320040" fontAlgn="auto">
              <a:spcBef>
                <a:spcPts val="0"/>
              </a:spcBef>
              <a:spcAft>
                <a:spcPts val="0"/>
              </a:spcAft>
              <a:buFont typeface="Wingdings"/>
              <a:buChar char=""/>
              <a:defRPr/>
            </a:pPr>
            <a:r>
              <a:rPr lang="en-US" sz="1900" dirty="0">
                <a:solidFill>
                  <a:srgbClr val="0033CC"/>
                </a:solidFill>
                <a:latin typeface="Cambria" panose="02040503050406030204" pitchFamily="18" charset="0"/>
                <a:ea typeface="Calibri"/>
                <a:cs typeface="Calibri"/>
              </a:rPr>
              <a:t>Device management</a:t>
            </a:r>
          </a:p>
          <a:p>
            <a:pPr marL="708660" lvl="1" indent="-342900" fontAlgn="auto">
              <a:spcBef>
                <a:spcPts val="0"/>
              </a:spcBef>
              <a:spcAft>
                <a:spcPts val="0"/>
              </a:spcAft>
              <a:buFont typeface="Wingdings" panose="05000000000000000000" pitchFamily="2" charset="2"/>
              <a:buChar char="§"/>
              <a:defRPr/>
            </a:pPr>
            <a:r>
              <a:rPr lang="en-US" sz="1900" dirty="0">
                <a:solidFill>
                  <a:schemeClr val="tx1"/>
                </a:solidFill>
                <a:latin typeface="Cambria" panose="02040503050406030204" pitchFamily="18" charset="0"/>
              </a:rPr>
              <a:t>request device, release device</a:t>
            </a:r>
          </a:p>
          <a:p>
            <a:pPr marL="708660" lvl="1" indent="-342900" fontAlgn="auto">
              <a:spcBef>
                <a:spcPts val="0"/>
              </a:spcBef>
              <a:spcAft>
                <a:spcPts val="0"/>
              </a:spcAft>
              <a:buFont typeface="Wingdings" panose="05000000000000000000" pitchFamily="2" charset="2"/>
              <a:buChar char="§"/>
              <a:defRPr/>
            </a:pPr>
            <a:r>
              <a:rPr lang="en-US" sz="1900" dirty="0">
                <a:solidFill>
                  <a:schemeClr val="tx1"/>
                </a:solidFill>
                <a:latin typeface="Cambria" panose="02040503050406030204" pitchFamily="18" charset="0"/>
              </a:rPr>
              <a:t>read, write</a:t>
            </a:r>
          </a:p>
          <a:p>
            <a:pPr marL="708660" lvl="1" indent="-342900" fontAlgn="auto">
              <a:spcBef>
                <a:spcPts val="0"/>
              </a:spcBef>
              <a:spcAft>
                <a:spcPts val="0"/>
              </a:spcAft>
              <a:buFont typeface="Wingdings" panose="05000000000000000000" pitchFamily="2" charset="2"/>
              <a:buChar char="§"/>
              <a:defRPr/>
            </a:pPr>
            <a:r>
              <a:rPr lang="en-US" sz="1900" dirty="0">
                <a:solidFill>
                  <a:schemeClr val="tx1"/>
                </a:solidFill>
                <a:latin typeface="Cambria" panose="02040503050406030204" pitchFamily="18" charset="0"/>
              </a:rPr>
              <a:t>get device attributes, set device attributes</a:t>
            </a:r>
          </a:p>
          <a:p>
            <a:pPr marL="708660" lvl="1" indent="-342900" fontAlgn="auto">
              <a:spcBef>
                <a:spcPts val="0"/>
              </a:spcBef>
              <a:spcAft>
                <a:spcPts val="0"/>
              </a:spcAft>
              <a:buFont typeface="Wingdings" panose="05000000000000000000" pitchFamily="2" charset="2"/>
              <a:buChar char="§"/>
              <a:defRPr/>
            </a:pPr>
            <a:r>
              <a:rPr lang="en-US" sz="1900" dirty="0">
                <a:solidFill>
                  <a:schemeClr val="tx1"/>
                </a:solidFill>
                <a:latin typeface="Cambria" panose="02040503050406030204" pitchFamily="18" charset="0"/>
              </a:rPr>
              <a:t>logically attach or detach devices</a:t>
            </a:r>
          </a:p>
          <a:p>
            <a:pPr marL="640080" lvl="1" indent="-274320" fontAlgn="auto">
              <a:spcBef>
                <a:spcPts val="0"/>
              </a:spcBef>
              <a:spcAft>
                <a:spcPts val="0"/>
              </a:spcAft>
              <a:buFont typeface="Wingdings 2"/>
              <a:buChar char=""/>
              <a:defRPr/>
            </a:pPr>
            <a:endParaRPr lang="en-US" sz="1900" dirty="0">
              <a:solidFill>
                <a:schemeClr val="tx1"/>
              </a:solidFill>
              <a:latin typeface="Cambria" panose="02040503050406030204" pitchFamily="18" charset="0"/>
            </a:endParaRPr>
          </a:p>
        </p:txBody>
      </p:sp>
    </p:spTree>
    <p:extLst>
      <p:ext uri="{BB962C8B-B14F-4D97-AF65-F5344CB8AC3E}">
        <p14:creationId xmlns:p14="http://schemas.microsoft.com/office/powerpoint/2010/main" val="3745456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749AE-4BCA-4943-A423-01765A1062AB}"/>
              </a:ext>
            </a:extLst>
          </p:cNvPr>
          <p:cNvSpPr>
            <a:spLocks noGrp="1"/>
          </p:cNvSpPr>
          <p:nvPr>
            <p:ph type="title"/>
          </p:nvPr>
        </p:nvSpPr>
        <p:spPr>
          <a:xfrm>
            <a:off x="411480" y="136525"/>
            <a:ext cx="10515600" cy="1325563"/>
          </a:xfrm>
        </p:spPr>
        <p:txBody>
          <a:bodyPr anchor="t"/>
          <a:lstStyle/>
          <a:p>
            <a:pPr algn="ctr"/>
            <a:r>
              <a:rPr lang="en-US" dirty="0"/>
              <a:t>System call categories:</a:t>
            </a:r>
          </a:p>
        </p:txBody>
      </p:sp>
      <p:sp>
        <p:nvSpPr>
          <p:cNvPr id="3" name="Slide Number Placeholder 2">
            <a:extLst>
              <a:ext uri="{FF2B5EF4-FFF2-40B4-BE49-F238E27FC236}">
                <a16:creationId xmlns:a16="http://schemas.microsoft.com/office/drawing/2014/main" id="{F0C33FA1-C5AD-40A1-9254-8132E426AB92}"/>
              </a:ext>
            </a:extLst>
          </p:cNvPr>
          <p:cNvSpPr>
            <a:spLocks noGrp="1"/>
          </p:cNvSpPr>
          <p:nvPr>
            <p:ph type="sldNum" sz="quarter" idx="12"/>
          </p:nvPr>
        </p:nvSpPr>
        <p:spPr/>
        <p:txBody>
          <a:bodyPr/>
          <a:lstStyle/>
          <a:p>
            <a:fld id="{DBA1B0FB-D917-4C8C-928F-313BD683BF39}" type="slidenum">
              <a:rPr lang="en-US" smtClean="0"/>
              <a:t>24</a:t>
            </a:fld>
            <a:endParaRPr lang="en-US"/>
          </a:p>
        </p:txBody>
      </p:sp>
      <p:sp>
        <p:nvSpPr>
          <p:cNvPr id="7" name="Rectangle 4">
            <a:extLst>
              <a:ext uri="{FF2B5EF4-FFF2-40B4-BE49-F238E27FC236}">
                <a16:creationId xmlns:a16="http://schemas.microsoft.com/office/drawing/2014/main" id="{8DB4731F-1F06-4B37-ADA5-FC2FBDA72C2C}"/>
              </a:ext>
            </a:extLst>
          </p:cNvPr>
          <p:cNvSpPr txBox="1">
            <a:spLocks noChangeArrowheads="1"/>
          </p:cNvSpPr>
          <p:nvPr/>
        </p:nvSpPr>
        <p:spPr>
          <a:xfrm>
            <a:off x="838200" y="1219200"/>
            <a:ext cx="8534400" cy="513715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20040" indent="-320040">
              <a:lnSpc>
                <a:spcPct val="120000"/>
              </a:lnSpc>
              <a:spcBef>
                <a:spcPts val="300"/>
              </a:spcBef>
              <a:buFont typeface="Wingdings"/>
              <a:buChar char=""/>
              <a:defRPr/>
            </a:pPr>
            <a:r>
              <a:rPr lang="en-US" sz="1900" dirty="0">
                <a:solidFill>
                  <a:srgbClr val="0033CC"/>
                </a:solidFill>
                <a:latin typeface="Cambria" panose="02040503050406030204" pitchFamily="18" charset="0"/>
                <a:ea typeface="Calibri"/>
                <a:cs typeface="Calibri"/>
              </a:rPr>
              <a:t>Information maintenance</a:t>
            </a:r>
          </a:p>
          <a:p>
            <a:pPr marL="708660" lvl="1" indent="-342900">
              <a:lnSpc>
                <a:spcPct val="120000"/>
              </a:lnSpc>
              <a:spcBef>
                <a:spcPts val="300"/>
              </a:spcBef>
              <a:buFont typeface="Wingdings" panose="05000000000000000000" pitchFamily="2" charset="2"/>
              <a:buChar char="§"/>
              <a:defRPr/>
            </a:pPr>
            <a:r>
              <a:rPr lang="en-US" sz="1900" dirty="0">
                <a:latin typeface="Cambria" panose="02040503050406030204" pitchFamily="18" charset="0"/>
              </a:rPr>
              <a:t>get time or date, set time or date</a:t>
            </a:r>
          </a:p>
          <a:p>
            <a:pPr marL="708660" lvl="1" indent="-342900">
              <a:lnSpc>
                <a:spcPct val="120000"/>
              </a:lnSpc>
              <a:spcBef>
                <a:spcPts val="300"/>
              </a:spcBef>
              <a:buFont typeface="Wingdings" panose="05000000000000000000" pitchFamily="2" charset="2"/>
              <a:buChar char="§"/>
              <a:defRPr/>
            </a:pPr>
            <a:r>
              <a:rPr lang="en-US" sz="1900" dirty="0">
                <a:latin typeface="Cambria" panose="02040503050406030204" pitchFamily="18" charset="0"/>
              </a:rPr>
              <a:t>get system data, set system data</a:t>
            </a:r>
          </a:p>
          <a:p>
            <a:pPr marL="708660" lvl="1" indent="-342900">
              <a:lnSpc>
                <a:spcPct val="120000"/>
              </a:lnSpc>
              <a:spcBef>
                <a:spcPts val="300"/>
              </a:spcBef>
              <a:buFont typeface="Wingdings" panose="05000000000000000000" pitchFamily="2" charset="2"/>
              <a:buChar char="§"/>
              <a:defRPr/>
            </a:pPr>
            <a:r>
              <a:rPr lang="en-US" sz="1900" dirty="0">
                <a:latin typeface="Cambria" panose="02040503050406030204" pitchFamily="18" charset="0"/>
              </a:rPr>
              <a:t>get and set process, file, or device attributes</a:t>
            </a:r>
          </a:p>
          <a:p>
            <a:pPr marL="320040" indent="-320040">
              <a:lnSpc>
                <a:spcPct val="120000"/>
              </a:lnSpc>
              <a:spcBef>
                <a:spcPts val="300"/>
              </a:spcBef>
              <a:buFont typeface="Wingdings"/>
              <a:buChar char=""/>
              <a:defRPr/>
            </a:pPr>
            <a:r>
              <a:rPr lang="en-US" sz="1900" dirty="0">
                <a:solidFill>
                  <a:srgbClr val="0033CC"/>
                </a:solidFill>
                <a:latin typeface="Cambria" panose="02040503050406030204" pitchFamily="18" charset="0"/>
                <a:ea typeface="Calibri"/>
                <a:cs typeface="Calibri"/>
              </a:rPr>
              <a:t>Communications</a:t>
            </a:r>
          </a:p>
          <a:p>
            <a:pPr marL="708660" lvl="1" indent="-342900">
              <a:lnSpc>
                <a:spcPct val="120000"/>
              </a:lnSpc>
              <a:spcBef>
                <a:spcPts val="300"/>
              </a:spcBef>
              <a:buFont typeface="Wingdings" panose="05000000000000000000" pitchFamily="2" charset="2"/>
              <a:buChar char="§"/>
              <a:defRPr/>
            </a:pPr>
            <a:r>
              <a:rPr lang="en-US" sz="1900" dirty="0">
                <a:latin typeface="Cambria" panose="02040503050406030204" pitchFamily="18" charset="0"/>
              </a:rPr>
              <a:t>create, delete communication connection</a:t>
            </a:r>
          </a:p>
          <a:p>
            <a:pPr marL="708660" lvl="1" indent="-342900" algn="just">
              <a:lnSpc>
                <a:spcPct val="120000"/>
              </a:lnSpc>
              <a:spcBef>
                <a:spcPts val="300"/>
              </a:spcBef>
              <a:buFont typeface="Wingdings" panose="05000000000000000000" pitchFamily="2" charset="2"/>
              <a:buChar char="§"/>
              <a:defRPr/>
            </a:pPr>
            <a:r>
              <a:rPr lang="en-US" sz="1900" dirty="0">
                <a:latin typeface="Cambria" panose="02040503050406030204" pitchFamily="18" charset="0"/>
              </a:rPr>
              <a:t>send, receive messages through </a:t>
            </a:r>
            <a:r>
              <a:rPr lang="en-US" sz="1900" b="1" dirty="0">
                <a:latin typeface="Cambria" panose="02040503050406030204" pitchFamily="18" charset="0"/>
              </a:rPr>
              <a:t>message passing model </a:t>
            </a:r>
            <a:r>
              <a:rPr lang="en-US" sz="1900" dirty="0">
                <a:latin typeface="Cambria" panose="02040503050406030204" pitchFamily="18" charset="0"/>
              </a:rPr>
              <a:t>(client to server) or s</a:t>
            </a:r>
            <a:r>
              <a:rPr lang="en-US" sz="1900" b="1" dirty="0">
                <a:latin typeface="Cambria" panose="02040503050406030204" pitchFamily="18" charset="0"/>
              </a:rPr>
              <a:t>hared-memory model </a:t>
            </a:r>
            <a:endParaRPr lang="en-US" sz="1900" dirty="0">
              <a:latin typeface="Cambria" panose="02040503050406030204" pitchFamily="18" charset="0"/>
            </a:endParaRPr>
          </a:p>
          <a:p>
            <a:pPr marL="708660" lvl="1" indent="-342900">
              <a:lnSpc>
                <a:spcPct val="120000"/>
              </a:lnSpc>
              <a:spcBef>
                <a:spcPts val="300"/>
              </a:spcBef>
              <a:buFont typeface="Wingdings" panose="05000000000000000000" pitchFamily="2" charset="2"/>
              <a:buChar char="§"/>
              <a:defRPr/>
            </a:pPr>
            <a:r>
              <a:rPr lang="en-US" sz="1900" dirty="0">
                <a:latin typeface="Cambria" panose="02040503050406030204" pitchFamily="18" charset="0"/>
              </a:rPr>
              <a:t>transfer status information</a:t>
            </a:r>
          </a:p>
          <a:p>
            <a:pPr marL="708660" lvl="1" indent="-342900">
              <a:lnSpc>
                <a:spcPct val="120000"/>
              </a:lnSpc>
              <a:spcBef>
                <a:spcPts val="300"/>
              </a:spcBef>
              <a:buFont typeface="Wingdings" panose="05000000000000000000" pitchFamily="2" charset="2"/>
              <a:buChar char="§"/>
              <a:defRPr/>
            </a:pPr>
            <a:r>
              <a:rPr lang="en-US" sz="1900" dirty="0">
                <a:latin typeface="Cambria" panose="02040503050406030204" pitchFamily="18" charset="0"/>
              </a:rPr>
              <a:t>attach and detach remote devices</a:t>
            </a:r>
          </a:p>
          <a:p>
            <a:pPr marL="365442" indent="-274320">
              <a:lnSpc>
                <a:spcPct val="120000"/>
              </a:lnSpc>
              <a:spcBef>
                <a:spcPts val="300"/>
              </a:spcBef>
              <a:buFont typeface="Wingdings 2"/>
              <a:buChar char=""/>
              <a:defRPr/>
            </a:pPr>
            <a:r>
              <a:rPr lang="en-US" sz="1900" dirty="0">
                <a:solidFill>
                  <a:srgbClr val="0033CC"/>
                </a:solidFill>
                <a:latin typeface="Cambria" panose="02040503050406030204" pitchFamily="18" charset="0"/>
                <a:ea typeface="Calibri"/>
                <a:cs typeface="Calibri"/>
              </a:rPr>
              <a:t>Protection</a:t>
            </a:r>
          </a:p>
          <a:p>
            <a:pPr lvl="1">
              <a:lnSpc>
                <a:spcPct val="120000"/>
              </a:lnSpc>
              <a:spcBef>
                <a:spcPts val="300"/>
              </a:spcBef>
              <a:buFont typeface="Wingdings" panose="05000000000000000000" pitchFamily="2" charset="2"/>
              <a:buChar char="§"/>
            </a:pPr>
            <a:r>
              <a:rPr lang="en-US" altLang="en-US" sz="1900" dirty="0">
                <a:latin typeface="Cambria" panose="02040503050406030204" pitchFamily="18" charset="0"/>
              </a:rPr>
              <a:t>Control access to resources</a:t>
            </a:r>
          </a:p>
          <a:p>
            <a:pPr lvl="1">
              <a:lnSpc>
                <a:spcPct val="120000"/>
              </a:lnSpc>
              <a:spcBef>
                <a:spcPts val="300"/>
              </a:spcBef>
              <a:buFont typeface="Wingdings" panose="05000000000000000000" pitchFamily="2" charset="2"/>
              <a:buChar char="§"/>
            </a:pPr>
            <a:r>
              <a:rPr lang="en-US" altLang="en-US" sz="1900" dirty="0">
                <a:latin typeface="Cambria" panose="02040503050406030204" pitchFamily="18" charset="0"/>
              </a:rPr>
              <a:t>Get and set permissions</a:t>
            </a:r>
          </a:p>
          <a:p>
            <a:pPr lvl="1">
              <a:lnSpc>
                <a:spcPct val="120000"/>
              </a:lnSpc>
              <a:spcBef>
                <a:spcPts val="300"/>
              </a:spcBef>
              <a:buFont typeface="Wingdings" panose="05000000000000000000" pitchFamily="2" charset="2"/>
              <a:buChar char="§"/>
            </a:pPr>
            <a:r>
              <a:rPr lang="en-US" altLang="en-US" sz="1900" dirty="0">
                <a:latin typeface="Cambria" panose="02040503050406030204" pitchFamily="18" charset="0"/>
              </a:rPr>
              <a:t>Allow and deny user access</a:t>
            </a:r>
            <a:endParaRPr lang="en-US" sz="1900" dirty="0">
              <a:latin typeface="Cambria" panose="02040503050406030204" pitchFamily="18" charset="0"/>
            </a:endParaRPr>
          </a:p>
        </p:txBody>
      </p:sp>
    </p:spTree>
    <p:extLst>
      <p:ext uri="{BB962C8B-B14F-4D97-AF65-F5344CB8AC3E}">
        <p14:creationId xmlns:p14="http://schemas.microsoft.com/office/powerpoint/2010/main" val="192320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152400"/>
            <a:ext cx="6934200" cy="990600"/>
          </a:xfrm>
        </p:spPr>
        <p:txBody>
          <a:bodyPr anchor="ctr"/>
          <a:lstStyle/>
          <a:p>
            <a:pPr algn="ctr"/>
            <a:r>
              <a:rPr lang="en-US" altLang="en-US" sz="2500" dirty="0"/>
              <a:t>Examples of Windows &amp; Unix System Calls</a:t>
            </a:r>
            <a:endParaRPr lang="en-US" sz="2500" dirty="0"/>
          </a:p>
        </p:txBody>
      </p:sp>
      <p:sp>
        <p:nvSpPr>
          <p:cNvPr id="4" name="Slide Number Placeholder 3"/>
          <p:cNvSpPr>
            <a:spLocks noGrp="1"/>
          </p:cNvSpPr>
          <p:nvPr>
            <p:ph type="sldNum" sz="quarter" idx="4"/>
          </p:nvPr>
        </p:nvSpPr>
        <p:spPr>
          <a:xfrm>
            <a:off x="6781800" y="6324600"/>
            <a:ext cx="1981200" cy="365125"/>
          </a:xfrm>
          <a:prstGeom prst="rect">
            <a:avLst/>
          </a:prstGeom>
        </p:spPr>
        <p:txBody>
          <a:bodyPr vert="horz"/>
          <a:lstStyle>
            <a:defPPr>
              <a:defRPr lang="en-US"/>
            </a:defPPr>
            <a:lvl1pPr algn="r" rtl="0" eaLnBrk="1" fontAlgn="base" latinLnBrk="0" hangingPunct="1">
              <a:spcBef>
                <a:spcPct val="0"/>
              </a:spcBef>
              <a:spcAft>
                <a:spcPct val="0"/>
              </a:spcAft>
              <a:defRPr kumimoji="0" sz="1400" kern="1200" smtClean="0">
                <a:solidFill>
                  <a:schemeClr val="tx2"/>
                </a:solidFill>
                <a:latin typeface="Calibri" pitchFamily="34" charset="0"/>
                <a:ea typeface="+mn-ea"/>
                <a:cs typeface="+mn-cs"/>
              </a:defRPr>
            </a:lvl1pPr>
            <a:lvl2pPr marL="457200" algn="l" rtl="0" fontAlgn="base">
              <a:spcBef>
                <a:spcPct val="0"/>
              </a:spcBef>
              <a:spcAft>
                <a:spcPct val="0"/>
              </a:spcAft>
              <a:defRPr sz="2400" kern="1200">
                <a:solidFill>
                  <a:schemeClr val="tx1"/>
                </a:solidFill>
                <a:latin typeface="Calibri" pitchFamily="34" charset="0"/>
                <a:ea typeface="+mn-ea"/>
                <a:cs typeface="Arial" charset="0"/>
              </a:defRPr>
            </a:lvl2pPr>
            <a:lvl3pPr marL="914400" algn="l" rtl="0" fontAlgn="base">
              <a:spcBef>
                <a:spcPct val="0"/>
              </a:spcBef>
              <a:spcAft>
                <a:spcPct val="0"/>
              </a:spcAft>
              <a:defRPr sz="2400" kern="1200">
                <a:solidFill>
                  <a:schemeClr val="tx1"/>
                </a:solidFill>
                <a:latin typeface="Calibri" pitchFamily="34" charset="0"/>
                <a:ea typeface="+mn-ea"/>
                <a:cs typeface="Arial" charset="0"/>
              </a:defRPr>
            </a:lvl3pPr>
            <a:lvl4pPr marL="1371600" algn="l" rtl="0" fontAlgn="base">
              <a:spcBef>
                <a:spcPct val="0"/>
              </a:spcBef>
              <a:spcAft>
                <a:spcPct val="0"/>
              </a:spcAft>
              <a:defRPr sz="2400" kern="1200">
                <a:solidFill>
                  <a:schemeClr val="tx1"/>
                </a:solidFill>
                <a:latin typeface="Calibri" pitchFamily="34" charset="0"/>
                <a:ea typeface="+mn-ea"/>
                <a:cs typeface="Arial" charset="0"/>
              </a:defRPr>
            </a:lvl4pPr>
            <a:lvl5pPr marL="1828800" algn="l" rtl="0" fontAlgn="base">
              <a:spcBef>
                <a:spcPct val="0"/>
              </a:spcBef>
              <a:spcAft>
                <a:spcPct val="0"/>
              </a:spcAft>
              <a:defRPr sz="2400" kern="1200">
                <a:solidFill>
                  <a:schemeClr val="tx1"/>
                </a:solidFill>
                <a:latin typeface="Calibri" pitchFamily="34" charset="0"/>
                <a:ea typeface="+mn-ea"/>
                <a:cs typeface="Arial" charset="0"/>
              </a:defRPr>
            </a:lvl5pPr>
            <a:lvl6pPr marL="2286000" algn="l" defTabSz="914400" rtl="0" eaLnBrk="1" latinLnBrk="0" hangingPunct="1">
              <a:defRPr sz="2400" kern="1200">
                <a:solidFill>
                  <a:schemeClr val="tx1"/>
                </a:solidFill>
                <a:latin typeface="Calibri" pitchFamily="34" charset="0"/>
                <a:ea typeface="+mn-ea"/>
                <a:cs typeface="Arial" charset="0"/>
              </a:defRPr>
            </a:lvl6pPr>
            <a:lvl7pPr marL="2743200" algn="l" defTabSz="914400" rtl="0" eaLnBrk="1" latinLnBrk="0" hangingPunct="1">
              <a:defRPr sz="2400" kern="1200">
                <a:solidFill>
                  <a:schemeClr val="tx1"/>
                </a:solidFill>
                <a:latin typeface="Calibri" pitchFamily="34" charset="0"/>
                <a:ea typeface="+mn-ea"/>
                <a:cs typeface="Arial" charset="0"/>
              </a:defRPr>
            </a:lvl7pPr>
            <a:lvl8pPr marL="3200400" algn="l" defTabSz="914400" rtl="0" eaLnBrk="1" latinLnBrk="0" hangingPunct="1">
              <a:defRPr sz="2400" kern="1200">
                <a:solidFill>
                  <a:schemeClr val="tx1"/>
                </a:solidFill>
                <a:latin typeface="Calibri" pitchFamily="34" charset="0"/>
                <a:ea typeface="+mn-ea"/>
                <a:cs typeface="Arial" charset="0"/>
              </a:defRPr>
            </a:lvl8pPr>
            <a:lvl9pPr marL="3657600" algn="l" defTabSz="914400" rtl="0" eaLnBrk="1" latinLnBrk="0" hangingPunct="1">
              <a:defRPr sz="2400" kern="1200">
                <a:solidFill>
                  <a:schemeClr val="tx1"/>
                </a:solidFill>
                <a:latin typeface="Calibri" pitchFamily="34" charset="0"/>
                <a:ea typeface="+mn-ea"/>
                <a:cs typeface="Arial" charset="0"/>
              </a:defRPr>
            </a:lvl9pPr>
          </a:lstStyle>
          <a:p>
            <a:pPr>
              <a:defRPr/>
            </a:pPr>
            <a:fld id="{9D292B4F-44AA-446D-83AB-6974526852C9}" type="slidenum">
              <a:rPr lang="en-US" smtClean="0"/>
              <a:pPr>
                <a:defRPr/>
              </a:pPr>
              <a:t>25</a:t>
            </a:fld>
            <a:endParaRPr lang="en-US" sz="1600" dirty="0"/>
          </a:p>
        </p:txBody>
      </p:sp>
      <p:pic>
        <p:nvPicPr>
          <p:cNvPr id="5" name="Picture 6" descr="OS8-p6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6404" y="782804"/>
            <a:ext cx="6812797" cy="607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07478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5248072" y="629268"/>
            <a:ext cx="4939868" cy="1286160"/>
          </a:xfrm>
        </p:spPr>
        <p:txBody>
          <a:bodyPr anchor="ctr">
            <a:normAutofit/>
          </a:bodyPr>
          <a:lstStyle/>
          <a:p>
            <a:pPr lvl="1">
              <a:spcAft>
                <a:spcPts val="700"/>
              </a:spcAft>
            </a:pPr>
            <a:r>
              <a:rPr lang="en-US" altLang="zh-TW" sz="3500" kern="1200" dirty="0">
                <a:latin typeface="Cambria" panose="02040503050406030204" pitchFamily="18" charset="0"/>
                <a:ea typeface="+mj-ea"/>
                <a:cs typeface="+mj-cs"/>
              </a:rPr>
              <a:t>Process Management</a:t>
            </a:r>
          </a:p>
        </p:txBody>
      </p:sp>
      <p:sp>
        <p:nvSpPr>
          <p:cNvPr id="10" name="Rectangle 3"/>
          <p:cNvSpPr>
            <a:spLocks noGrp="1" noChangeArrowheads="1"/>
          </p:cNvSpPr>
          <p:nvPr>
            <p:ph idx="1"/>
          </p:nvPr>
        </p:nvSpPr>
        <p:spPr>
          <a:xfrm>
            <a:off x="5248074" y="2438401"/>
            <a:ext cx="4939867" cy="3785419"/>
          </a:xfrm>
        </p:spPr>
        <p:txBody>
          <a:bodyPr>
            <a:normAutofit/>
          </a:bodyPr>
          <a:lstStyle/>
          <a:p>
            <a:pPr marL="457200" indent="-457200">
              <a:lnSpc>
                <a:spcPct val="150000"/>
              </a:lnSpc>
              <a:spcBef>
                <a:spcPct val="20000"/>
              </a:spcBef>
              <a:buSzPct val="77000"/>
              <a:buFont typeface="+mj-lt"/>
              <a:buAutoNum type="arabicPeriod"/>
            </a:pPr>
            <a:r>
              <a:rPr lang="en-IN" sz="2200" dirty="0">
                <a:latin typeface="Cambria" panose="02040503050406030204" pitchFamily="18" charset="0"/>
              </a:rPr>
              <a:t>Process concepts</a:t>
            </a:r>
          </a:p>
          <a:p>
            <a:pPr marL="457200" indent="-457200">
              <a:lnSpc>
                <a:spcPct val="150000"/>
              </a:lnSpc>
              <a:spcBef>
                <a:spcPct val="20000"/>
              </a:spcBef>
              <a:buSzPct val="77000"/>
              <a:buFont typeface="+mj-lt"/>
              <a:buAutoNum type="arabicPeriod"/>
            </a:pPr>
            <a:r>
              <a:rPr lang="en-IN" sz="2200" dirty="0">
                <a:latin typeface="Cambria" panose="02040503050406030204" pitchFamily="18" charset="0"/>
              </a:rPr>
              <a:t>Process states</a:t>
            </a:r>
          </a:p>
          <a:p>
            <a:pPr marL="457200" indent="-457200">
              <a:lnSpc>
                <a:spcPct val="150000"/>
              </a:lnSpc>
              <a:spcBef>
                <a:spcPct val="20000"/>
              </a:spcBef>
              <a:buSzPct val="77000"/>
              <a:buFont typeface="+mj-lt"/>
              <a:buAutoNum type="arabicPeriod"/>
            </a:pPr>
            <a:r>
              <a:rPr lang="en-IN" sz="2200" dirty="0">
                <a:latin typeface="Cambria" panose="02040503050406030204" pitchFamily="18" charset="0"/>
              </a:rPr>
              <a:t>Process description and process control</a:t>
            </a:r>
          </a:p>
          <a:p>
            <a:pPr>
              <a:lnSpc>
                <a:spcPct val="150000"/>
              </a:lnSpc>
            </a:pPr>
            <a:endParaRPr lang="en-IN" sz="2200" dirty="0">
              <a:latin typeface="Cambria" panose="02040503050406030204" pitchFamily="18" charset="0"/>
            </a:endParaRPr>
          </a:p>
        </p:txBody>
      </p:sp>
      <p:pic>
        <p:nvPicPr>
          <p:cNvPr id="18438" name="Picture 18437">
            <a:extLst>
              <a:ext uri="{FF2B5EF4-FFF2-40B4-BE49-F238E27FC236}">
                <a16:creationId xmlns:a16="http://schemas.microsoft.com/office/drawing/2014/main" id="{52FA304E-D21D-4487-8E1B-43CA9AA30D3E}"/>
              </a:ext>
            </a:extLst>
          </p:cNvPr>
          <p:cNvPicPr>
            <a:picLocks noChangeAspect="1"/>
          </p:cNvPicPr>
          <p:nvPr/>
        </p:nvPicPr>
        <p:blipFill rotWithShape="1">
          <a:blip r:embed="rId3"/>
          <a:srcRect l="27741" r="38420" b="-1"/>
          <a:stretch/>
        </p:blipFill>
        <p:spPr>
          <a:xfrm>
            <a:off x="1524021" y="10"/>
            <a:ext cx="3476673" cy="6857990"/>
          </a:xfrm>
          <a:prstGeom prst="rect">
            <a:avLst/>
          </a:prstGeom>
          <a:effectLst/>
        </p:spPr>
      </p:pic>
      <p:cxnSp>
        <p:nvCxnSpPr>
          <p:cNvPr id="74" name="Straight Connector 73">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34700" y="2115117"/>
            <a:ext cx="4732020" cy="0"/>
          </a:xfrm>
          <a:prstGeom prst="line">
            <a:avLst/>
          </a:prstGeom>
          <a:ln w="19050">
            <a:solidFill>
              <a:srgbClr val="F74114"/>
            </a:solidFill>
          </a:ln>
        </p:spPr>
        <p:style>
          <a:lnRef idx="1">
            <a:schemeClr val="accent1"/>
          </a:lnRef>
          <a:fillRef idx="0">
            <a:schemeClr val="accent1"/>
          </a:fillRef>
          <a:effectRef idx="0">
            <a:schemeClr val="accent1"/>
          </a:effectRef>
          <a:fontRef idx="minor">
            <a:schemeClr val="tx1"/>
          </a:fontRef>
        </p:style>
      </p:cxnSp>
      <p:sp>
        <p:nvSpPr>
          <p:cNvPr id="18436" name="Slide Number Placeholder 3"/>
          <p:cNvSpPr>
            <a:spLocks noGrp="1"/>
          </p:cNvSpPr>
          <p:nvPr>
            <p:ph type="sldNum" sz="quarter" idx="12"/>
          </p:nvPr>
        </p:nvSpPr>
        <p:spPr>
          <a:xfrm>
            <a:off x="9149282" y="6356351"/>
            <a:ext cx="890069" cy="365125"/>
          </a:xfrm>
        </p:spPr>
        <p:txBody>
          <a:bodyPr vert="horz">
            <a:normAutofit/>
          </a:bodyPr>
          <a:lstStyle/>
          <a:p>
            <a:pPr>
              <a:spcAft>
                <a:spcPts val="600"/>
              </a:spcAft>
              <a:defRPr/>
            </a:pPr>
            <a:fld id="{78ECD418-2E01-4ED4-9736-54A4274A08AE}" type="slidenum">
              <a:rPr lang="en-US" altLang="zh-TW">
                <a:solidFill>
                  <a:prstClr val="black">
                    <a:tint val="75000"/>
                  </a:prstClr>
                </a:solidFill>
                <a:latin typeface="Calibri" pitchFamily="34" charset="0"/>
                <a:ea typeface="新細明體" panose="02020500000000000000" pitchFamily="18" charset="-120"/>
              </a:rPr>
              <a:pPr>
                <a:spcAft>
                  <a:spcPts val="600"/>
                </a:spcAft>
                <a:defRPr/>
              </a:pPr>
              <a:t>26</a:t>
            </a:fld>
            <a:endParaRPr lang="en-US" altLang="zh-TW">
              <a:solidFill>
                <a:prstClr val="black">
                  <a:tint val="75000"/>
                </a:prstClr>
              </a:solidFill>
              <a:latin typeface="Calibri" pitchFamily="34" charset="0"/>
              <a:ea typeface="新細明體" panose="02020500000000000000" pitchFamily="18" charset="-12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45C04-40B7-4955-8481-EC05550BD89D}"/>
              </a:ext>
            </a:extLst>
          </p:cNvPr>
          <p:cNvSpPr>
            <a:spLocks noGrp="1"/>
          </p:cNvSpPr>
          <p:nvPr>
            <p:ph type="title"/>
          </p:nvPr>
        </p:nvSpPr>
        <p:spPr>
          <a:xfrm>
            <a:off x="838200" y="181276"/>
            <a:ext cx="10515600" cy="1325563"/>
          </a:xfrm>
        </p:spPr>
        <p:txBody>
          <a:bodyPr/>
          <a:lstStyle/>
          <a:p>
            <a:r>
              <a:rPr lang="en-US" sz="4000" b="1" dirty="0"/>
              <a:t>PROCESS</a:t>
            </a:r>
            <a:endParaRPr lang="en-US" b="1" dirty="0"/>
          </a:p>
        </p:txBody>
      </p:sp>
      <p:sp>
        <p:nvSpPr>
          <p:cNvPr id="5" name="Slide Number Placeholder 4">
            <a:extLst>
              <a:ext uri="{FF2B5EF4-FFF2-40B4-BE49-F238E27FC236}">
                <a16:creationId xmlns:a16="http://schemas.microsoft.com/office/drawing/2014/main" id="{0D58405D-410F-4392-9283-7726AB948C2C}"/>
              </a:ext>
            </a:extLst>
          </p:cNvPr>
          <p:cNvSpPr>
            <a:spLocks noGrp="1"/>
          </p:cNvSpPr>
          <p:nvPr>
            <p:ph type="sldNum" sz="quarter" idx="12"/>
          </p:nvPr>
        </p:nvSpPr>
        <p:spPr/>
        <p:txBody>
          <a:bodyPr/>
          <a:lstStyle/>
          <a:p>
            <a:pPr>
              <a:defRPr/>
            </a:pPr>
            <a:fld id="{FD060C19-904B-4ABA-9C81-544F7FC5A6F0}" type="slidenum">
              <a:rPr lang="en-IN" smtClean="0"/>
              <a:pPr>
                <a:defRPr/>
              </a:pPr>
              <a:t>27</a:t>
            </a:fld>
            <a:endParaRPr lang="en-IN"/>
          </a:p>
        </p:txBody>
      </p:sp>
      <p:sp>
        <p:nvSpPr>
          <p:cNvPr id="7" name="Rectangle 3">
            <a:extLst>
              <a:ext uri="{FF2B5EF4-FFF2-40B4-BE49-F238E27FC236}">
                <a16:creationId xmlns:a16="http://schemas.microsoft.com/office/drawing/2014/main" id="{A5B5D479-9741-409D-80B9-FDD15513D0F5}"/>
              </a:ext>
            </a:extLst>
          </p:cNvPr>
          <p:cNvSpPr txBox="1">
            <a:spLocks noChangeArrowheads="1"/>
          </p:cNvSpPr>
          <p:nvPr/>
        </p:nvSpPr>
        <p:spPr>
          <a:xfrm>
            <a:off x="375920" y="1253331"/>
            <a:ext cx="4327145" cy="1979864"/>
          </a:xfrm>
          <a:prstGeom prst="rect">
            <a:avLst/>
          </a:prstGeom>
          <a:solidFill>
            <a:schemeClr val="bg1">
              <a:lumMod val="95000"/>
            </a:schemeClr>
          </a:solidFill>
          <a:ln>
            <a:solidFill>
              <a:schemeClr val="tx1">
                <a:lumMod val="95000"/>
                <a:lumOff val="5000"/>
              </a:schemeClr>
            </a:solidFill>
          </a:ln>
        </p:spPr>
        <p:txBody>
          <a:bodyPr vert="horz" wrap="square" lIns="91440" tIns="45720" rIns="91440" bIns="45720" rtlCol="0" anchor="t">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spcAft>
                <a:spcPts val="600"/>
              </a:spcAft>
              <a:buFont typeface="Arial" panose="020B0604020202020204" pitchFamily="34" charset="0"/>
              <a:buNone/>
            </a:pPr>
            <a:r>
              <a:rPr lang="en-US" sz="1900" dirty="0">
                <a:latin typeface="Cambria" panose="02040503050406030204" pitchFamily="18" charset="0"/>
              </a:rPr>
              <a:t>#include &lt;</a:t>
            </a:r>
            <a:r>
              <a:rPr lang="en-US" sz="1900" dirty="0" err="1">
                <a:latin typeface="Cambria" panose="02040503050406030204" pitchFamily="18" charset="0"/>
              </a:rPr>
              <a:t>stdio.h</a:t>
            </a:r>
            <a:r>
              <a:rPr lang="en-US" sz="1900" dirty="0">
                <a:latin typeface="Cambria" panose="02040503050406030204" pitchFamily="18" charset="0"/>
              </a:rPr>
              <a:t>&gt;</a:t>
            </a:r>
          </a:p>
          <a:p>
            <a:pPr marL="0" indent="0">
              <a:lnSpc>
                <a:spcPct val="100000"/>
              </a:lnSpc>
              <a:spcBef>
                <a:spcPts val="0"/>
              </a:spcBef>
              <a:spcAft>
                <a:spcPts val="600"/>
              </a:spcAft>
              <a:buFont typeface="Arial" panose="020B0604020202020204" pitchFamily="34" charset="0"/>
              <a:buNone/>
            </a:pPr>
            <a:r>
              <a:rPr lang="en-US" sz="1900" dirty="0">
                <a:latin typeface="Cambria" panose="02040503050406030204" pitchFamily="18" charset="0"/>
              </a:rPr>
              <a:t>int main(){</a:t>
            </a:r>
          </a:p>
          <a:p>
            <a:pPr marL="0" indent="0">
              <a:lnSpc>
                <a:spcPct val="100000"/>
              </a:lnSpc>
              <a:spcBef>
                <a:spcPts val="0"/>
              </a:spcBef>
              <a:spcAft>
                <a:spcPts val="600"/>
              </a:spcAft>
              <a:buFont typeface="Arial" panose="020B0604020202020204" pitchFamily="34" charset="0"/>
              <a:buNone/>
            </a:pPr>
            <a:r>
              <a:rPr lang="en-US" sz="1900" dirty="0">
                <a:latin typeface="Cambria" panose="02040503050406030204" pitchFamily="18" charset="0"/>
              </a:rPr>
              <a:t>	char str[] = </a:t>
            </a:r>
            <a:r>
              <a:rPr lang="en-US" sz="1900" dirty="0">
                <a:highlight>
                  <a:srgbClr val="00FFFF"/>
                </a:highlight>
                <a:latin typeface="Cambria" panose="02040503050406030204" pitchFamily="18" charset="0"/>
              </a:rPr>
              <a:t>“Hello World\n</a:t>
            </a:r>
            <a:r>
              <a:rPr lang="en-US" sz="1900" dirty="0">
                <a:latin typeface="Cambria" panose="02040503050406030204" pitchFamily="18" charset="0"/>
              </a:rPr>
              <a:t>”;</a:t>
            </a:r>
          </a:p>
          <a:p>
            <a:pPr marL="0" indent="0">
              <a:lnSpc>
                <a:spcPct val="100000"/>
              </a:lnSpc>
              <a:spcBef>
                <a:spcPts val="0"/>
              </a:spcBef>
              <a:spcAft>
                <a:spcPts val="600"/>
              </a:spcAft>
              <a:buFont typeface="Arial" panose="020B0604020202020204" pitchFamily="34" charset="0"/>
              <a:buNone/>
            </a:pPr>
            <a:r>
              <a:rPr lang="en-US" sz="1900" dirty="0">
                <a:latin typeface="Cambria" panose="02040503050406030204" pitchFamily="18" charset="0"/>
              </a:rPr>
              <a:t>	</a:t>
            </a:r>
            <a:r>
              <a:rPr lang="en-US" sz="1900" dirty="0" err="1">
                <a:latin typeface="Cambria" panose="02040503050406030204" pitchFamily="18" charset="0"/>
              </a:rPr>
              <a:t>printf</a:t>
            </a:r>
            <a:r>
              <a:rPr lang="en-US" sz="1900" dirty="0">
                <a:latin typeface="Cambria" panose="02040503050406030204" pitchFamily="18" charset="0"/>
              </a:rPr>
              <a:t>(“%s”, str);</a:t>
            </a:r>
          </a:p>
          <a:p>
            <a:pPr marL="0" indent="0">
              <a:lnSpc>
                <a:spcPct val="100000"/>
              </a:lnSpc>
              <a:spcBef>
                <a:spcPts val="0"/>
              </a:spcBef>
              <a:spcAft>
                <a:spcPts val="600"/>
              </a:spcAft>
              <a:buFont typeface="Arial" panose="020B0604020202020204" pitchFamily="34" charset="0"/>
              <a:buNone/>
            </a:pPr>
            <a:r>
              <a:rPr lang="en-US" sz="1900" dirty="0">
                <a:latin typeface="Cambria" panose="02040503050406030204" pitchFamily="18" charset="0"/>
              </a:rPr>
              <a:t>}</a:t>
            </a:r>
          </a:p>
        </p:txBody>
      </p:sp>
      <p:pic>
        <p:nvPicPr>
          <p:cNvPr id="9" name="Picture 4">
            <a:extLst>
              <a:ext uri="{FF2B5EF4-FFF2-40B4-BE49-F238E27FC236}">
                <a16:creationId xmlns:a16="http://schemas.microsoft.com/office/drawing/2014/main" id="{80BBD968-44E2-4F7B-AC22-14518F55DB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640" y="3276600"/>
            <a:ext cx="4149766" cy="33249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Content Placeholder 1">
            <a:extLst>
              <a:ext uri="{FF2B5EF4-FFF2-40B4-BE49-F238E27FC236}">
                <a16:creationId xmlns:a16="http://schemas.microsoft.com/office/drawing/2014/main" id="{1B8E8B62-73AD-4B0D-8F9C-9D450E35C51C}"/>
              </a:ext>
            </a:extLst>
          </p:cNvPr>
          <p:cNvSpPr>
            <a:spLocks noGrp="1"/>
          </p:cNvSpPr>
          <p:nvPr>
            <p:ph sz="half" idx="2"/>
          </p:nvPr>
        </p:nvSpPr>
        <p:spPr>
          <a:xfrm>
            <a:off x="5730240" y="692892"/>
            <a:ext cx="5181600" cy="4351338"/>
          </a:xfrm>
        </p:spPr>
        <p:txBody>
          <a:bodyPr>
            <a:noAutofit/>
          </a:bodyPr>
          <a:lstStyle/>
          <a:p>
            <a:pPr algn="just">
              <a:lnSpc>
                <a:spcPct val="100000"/>
              </a:lnSpc>
              <a:spcBef>
                <a:spcPts val="0"/>
              </a:spcBef>
              <a:spcAft>
                <a:spcPts val="600"/>
              </a:spcAft>
            </a:pPr>
            <a:r>
              <a:rPr lang="en-US" sz="2400" dirty="0">
                <a:solidFill>
                  <a:schemeClr val="tx1"/>
                </a:solidFill>
                <a:latin typeface="Cambria" panose="02040503050406030204" pitchFamily="18" charset="0"/>
              </a:rPr>
              <a:t>Process is a </a:t>
            </a:r>
            <a:r>
              <a:rPr lang="en-US" sz="2400" dirty="0">
                <a:solidFill>
                  <a:srgbClr val="0033CC"/>
                </a:solidFill>
                <a:latin typeface="Cambria" panose="02040503050406030204" pitchFamily="18" charset="0"/>
              </a:rPr>
              <a:t>program in execution</a:t>
            </a:r>
          </a:p>
          <a:p>
            <a:pPr algn="just">
              <a:lnSpc>
                <a:spcPct val="100000"/>
              </a:lnSpc>
              <a:spcBef>
                <a:spcPts val="0"/>
              </a:spcBef>
              <a:spcAft>
                <a:spcPts val="600"/>
              </a:spcAft>
            </a:pPr>
            <a:r>
              <a:rPr lang="en-US" sz="2400" dirty="0">
                <a:latin typeface="Cambria" panose="02040503050406030204" pitchFamily="18" charset="0"/>
              </a:rPr>
              <a:t>Present in the </a:t>
            </a:r>
            <a:r>
              <a:rPr lang="en-US" sz="2400" dirty="0">
                <a:solidFill>
                  <a:srgbClr val="0033CC"/>
                </a:solidFill>
                <a:latin typeface="Cambria" panose="02040503050406030204" pitchFamily="18" charset="0"/>
              </a:rPr>
              <a:t>RAM</a:t>
            </a:r>
          </a:p>
          <a:p>
            <a:pPr algn="just">
              <a:lnSpc>
                <a:spcPct val="100000"/>
              </a:lnSpc>
              <a:spcBef>
                <a:spcPts val="0"/>
              </a:spcBef>
              <a:spcAft>
                <a:spcPts val="600"/>
              </a:spcAft>
            </a:pPr>
            <a:r>
              <a:rPr lang="en-US" sz="2400" dirty="0">
                <a:solidFill>
                  <a:schemeClr val="tx1"/>
                </a:solidFill>
                <a:latin typeface="Cambria" panose="02040503050406030204" pitchFamily="18" charset="0"/>
              </a:rPr>
              <a:t>Comprises of</a:t>
            </a:r>
          </a:p>
          <a:p>
            <a:pPr lvl="2" algn="just">
              <a:lnSpc>
                <a:spcPct val="100000"/>
              </a:lnSpc>
              <a:spcBef>
                <a:spcPts val="0"/>
              </a:spcBef>
              <a:spcAft>
                <a:spcPts val="600"/>
              </a:spcAft>
            </a:pPr>
            <a:r>
              <a:rPr lang="en-US" sz="2400" dirty="0">
                <a:solidFill>
                  <a:schemeClr val="tx1"/>
                </a:solidFill>
                <a:latin typeface="Cambria" panose="02040503050406030204" pitchFamily="18" charset="0"/>
              </a:rPr>
              <a:t>Executable instructions</a:t>
            </a:r>
          </a:p>
          <a:p>
            <a:pPr lvl="2" algn="just">
              <a:lnSpc>
                <a:spcPct val="100000"/>
              </a:lnSpc>
              <a:spcBef>
                <a:spcPts val="0"/>
              </a:spcBef>
              <a:spcAft>
                <a:spcPts val="600"/>
              </a:spcAft>
            </a:pPr>
            <a:r>
              <a:rPr lang="en-US" sz="2400" dirty="0">
                <a:solidFill>
                  <a:schemeClr val="tx1"/>
                </a:solidFill>
                <a:latin typeface="Cambria" panose="02040503050406030204" pitchFamily="18" charset="0"/>
              </a:rPr>
              <a:t>Stack</a:t>
            </a:r>
          </a:p>
          <a:p>
            <a:pPr lvl="2" algn="just">
              <a:lnSpc>
                <a:spcPct val="100000"/>
              </a:lnSpc>
              <a:spcBef>
                <a:spcPts val="0"/>
              </a:spcBef>
              <a:spcAft>
                <a:spcPts val="600"/>
              </a:spcAft>
            </a:pPr>
            <a:r>
              <a:rPr lang="en-US" sz="2400" dirty="0">
                <a:latin typeface="Cambria" panose="02040503050406030204" pitchFamily="18" charset="0"/>
              </a:rPr>
              <a:t>Heap</a:t>
            </a:r>
          </a:p>
          <a:p>
            <a:pPr lvl="2" algn="just">
              <a:lnSpc>
                <a:spcPct val="100000"/>
              </a:lnSpc>
              <a:spcBef>
                <a:spcPts val="0"/>
              </a:spcBef>
              <a:spcAft>
                <a:spcPts val="600"/>
              </a:spcAft>
            </a:pPr>
            <a:r>
              <a:rPr lang="en-US" sz="2400" dirty="0">
                <a:solidFill>
                  <a:schemeClr val="tx1"/>
                </a:solidFill>
                <a:latin typeface="Cambria" panose="02040503050406030204" pitchFamily="18" charset="0"/>
              </a:rPr>
              <a:t>State in the kernel</a:t>
            </a:r>
          </a:p>
          <a:p>
            <a:pPr algn="just">
              <a:lnSpc>
                <a:spcPct val="100000"/>
              </a:lnSpc>
              <a:spcBef>
                <a:spcPts val="0"/>
              </a:spcBef>
              <a:spcAft>
                <a:spcPts val="600"/>
              </a:spcAft>
            </a:pPr>
            <a:r>
              <a:rPr lang="en-US" sz="2400" dirty="0">
                <a:solidFill>
                  <a:srgbClr val="0033CC"/>
                </a:solidFill>
                <a:latin typeface="Cambria" panose="02040503050406030204" pitchFamily="18" charset="0"/>
              </a:rPr>
              <a:t>State contains</a:t>
            </a:r>
            <a:r>
              <a:rPr lang="en-US" sz="2400" dirty="0">
                <a:solidFill>
                  <a:schemeClr val="tx1"/>
                </a:solidFill>
                <a:latin typeface="Cambria" panose="02040503050406030204" pitchFamily="18" charset="0"/>
              </a:rPr>
              <a:t>:  </a:t>
            </a:r>
            <a:r>
              <a:rPr lang="en-US" sz="2400" dirty="0">
                <a:latin typeface="Cambria" panose="02040503050406030204" pitchFamily="18" charset="0"/>
              </a:rPr>
              <a:t>registers, list of open files, related processes, etc.</a:t>
            </a:r>
          </a:p>
          <a:p>
            <a:pPr algn="just">
              <a:lnSpc>
                <a:spcPct val="100000"/>
              </a:lnSpc>
              <a:spcBef>
                <a:spcPts val="0"/>
              </a:spcBef>
              <a:spcAft>
                <a:spcPts val="600"/>
              </a:spcAft>
            </a:pPr>
            <a:r>
              <a:rPr lang="en-US" sz="2400" i="1" dirty="0">
                <a:solidFill>
                  <a:schemeClr val="tx1"/>
                </a:solidFill>
                <a:latin typeface="Cambria" panose="02040503050406030204" pitchFamily="18" charset="0"/>
              </a:rPr>
              <a:t>i.e. Program code and set of data.</a:t>
            </a:r>
          </a:p>
          <a:p>
            <a:pPr>
              <a:lnSpc>
                <a:spcPct val="100000"/>
              </a:lnSpc>
              <a:spcBef>
                <a:spcPts val="0"/>
              </a:spcBef>
              <a:spcAft>
                <a:spcPts val="600"/>
              </a:spcAft>
            </a:pPr>
            <a:endParaRPr lang="en-US" sz="2400" dirty="0">
              <a:latin typeface="Cambria" panose="02040503050406030204" pitchFamily="18" charset="0"/>
            </a:endParaRPr>
          </a:p>
          <a:p>
            <a:pPr>
              <a:lnSpc>
                <a:spcPct val="100000"/>
              </a:lnSpc>
              <a:spcBef>
                <a:spcPts val="0"/>
              </a:spcBef>
              <a:spcAft>
                <a:spcPts val="600"/>
              </a:spcAft>
              <a:buFont typeface="Symbol" pitchFamily="18" charset="2"/>
              <a:buNone/>
            </a:pPr>
            <a:endParaRPr lang="en-US" sz="2400" dirty="0">
              <a:latin typeface="Cambria" panose="02040503050406030204" pitchFamily="18" charset="0"/>
            </a:endParaRPr>
          </a:p>
        </p:txBody>
      </p:sp>
      <p:sp>
        <p:nvSpPr>
          <p:cNvPr id="11" name="Rectangle 10">
            <a:extLst>
              <a:ext uri="{FF2B5EF4-FFF2-40B4-BE49-F238E27FC236}">
                <a16:creationId xmlns:a16="http://schemas.microsoft.com/office/drawing/2014/main" id="{100F418E-39AB-438E-9968-91A048EFFA68}"/>
              </a:ext>
            </a:extLst>
          </p:cNvPr>
          <p:cNvSpPr/>
          <p:nvPr/>
        </p:nvSpPr>
        <p:spPr>
          <a:xfrm>
            <a:off x="5425440" y="5795844"/>
            <a:ext cx="5486400" cy="830997"/>
          </a:xfrm>
          <a:prstGeom prst="rect">
            <a:avLst/>
          </a:prstGeom>
          <a:solidFill>
            <a:schemeClr val="accent2">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r>
              <a:rPr lang="en-US" sz="2400" i="1" dirty="0">
                <a:solidFill>
                  <a:schemeClr val="tx1"/>
                </a:solidFill>
              </a:rPr>
              <a:t>A process is named using its process ID (PID)</a:t>
            </a:r>
          </a:p>
        </p:txBody>
      </p:sp>
    </p:spTree>
    <p:extLst>
      <p:ext uri="{BB962C8B-B14F-4D97-AF65-F5344CB8AC3E}">
        <p14:creationId xmlns:p14="http://schemas.microsoft.com/office/powerpoint/2010/main" val="356601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0">
            <a:extLst>
              <a:ext uri="{FF2B5EF4-FFF2-40B4-BE49-F238E27FC236}">
                <a16:creationId xmlns:a16="http://schemas.microsoft.com/office/drawing/2014/main" id="{521C4EA8-6B83-4338-913D-D75D3C4F3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5F1E96-5ECC-4640-B03C-A584E0E9DA63}"/>
              </a:ext>
            </a:extLst>
          </p:cNvPr>
          <p:cNvSpPr>
            <a:spLocks noGrp="1"/>
          </p:cNvSpPr>
          <p:nvPr>
            <p:ph type="title"/>
          </p:nvPr>
        </p:nvSpPr>
        <p:spPr>
          <a:xfrm>
            <a:off x="450204" y="130197"/>
            <a:ext cx="7907339" cy="554709"/>
          </a:xfrm>
        </p:spPr>
        <p:txBody>
          <a:bodyPr vert="horz" lIns="91440" tIns="45720" rIns="91440" bIns="45720" rtlCol="0" anchor="b">
            <a:normAutofit fontScale="90000"/>
          </a:bodyPr>
          <a:lstStyle/>
          <a:p>
            <a:pPr defTabSz="914400"/>
            <a:r>
              <a:rPr lang="en-US" sz="4600" dirty="0"/>
              <a:t>PROCESS Memory Map</a:t>
            </a:r>
          </a:p>
        </p:txBody>
      </p:sp>
      <p:grpSp>
        <p:nvGrpSpPr>
          <p:cNvPr id="30" name="Group 22">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24" name="Straight Connector 23">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1" name="Rectangle 24">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26">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1084" y="679731"/>
            <a:ext cx="7682293" cy="56628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A382AC54-9316-430C-9FE8-E77B70D4048F}"/>
              </a:ext>
            </a:extLst>
          </p:cNvPr>
          <p:cNvSpPr>
            <a:spLocks noGrp="1"/>
          </p:cNvSpPr>
          <p:nvPr>
            <p:ph type="sldNum" sz="quarter" idx="12"/>
          </p:nvPr>
        </p:nvSpPr>
        <p:spPr>
          <a:xfrm>
            <a:off x="10457411" y="6492240"/>
            <a:ext cx="1045966" cy="365760"/>
          </a:xfrm>
        </p:spPr>
        <p:txBody>
          <a:bodyPr vert="horz" lIns="91440" tIns="45720" rIns="91440" bIns="45720" rtlCol="0" anchor="ctr">
            <a:normAutofit/>
          </a:bodyPr>
          <a:lstStyle/>
          <a:p>
            <a:pPr>
              <a:spcAft>
                <a:spcPts val="600"/>
              </a:spcAft>
              <a:defRPr/>
            </a:pPr>
            <a:fld id="{5DB835BD-4C98-41E0-AB7D-5557FB1FE40F}" type="slidenum">
              <a:rPr lang="en-US" sz="1200"/>
              <a:pPr>
                <a:spcAft>
                  <a:spcPts val="600"/>
                </a:spcAft>
                <a:defRPr/>
              </a:pPr>
              <a:t>28</a:t>
            </a:fld>
            <a:endParaRPr lang="en-US" sz="1200"/>
          </a:p>
        </p:txBody>
      </p:sp>
      <p:pic>
        <p:nvPicPr>
          <p:cNvPr id="28" name="Picture 2">
            <a:extLst>
              <a:ext uri="{FF2B5EF4-FFF2-40B4-BE49-F238E27FC236}">
                <a16:creationId xmlns:a16="http://schemas.microsoft.com/office/drawing/2014/main" id="{1A131765-C66C-4041-B070-12770F39E5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3108" y="956948"/>
            <a:ext cx="4119966" cy="5643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Picture 4">
            <a:extLst>
              <a:ext uri="{FF2B5EF4-FFF2-40B4-BE49-F238E27FC236}">
                <a16:creationId xmlns:a16="http://schemas.microsoft.com/office/drawing/2014/main" id="{95443E90-B645-4ACF-AB88-878B09AEAE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0274" y="998488"/>
            <a:ext cx="4377137" cy="53829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Right Brace 33">
            <a:extLst>
              <a:ext uri="{FF2B5EF4-FFF2-40B4-BE49-F238E27FC236}">
                <a16:creationId xmlns:a16="http://schemas.microsoft.com/office/drawing/2014/main" id="{96406FC1-CFC5-4B6D-B022-00B3F4F52962}"/>
              </a:ext>
            </a:extLst>
          </p:cNvPr>
          <p:cNvSpPr/>
          <p:nvPr/>
        </p:nvSpPr>
        <p:spPr>
          <a:xfrm>
            <a:off x="5318274" y="4247836"/>
            <a:ext cx="1295400" cy="1828800"/>
          </a:xfrm>
          <a:prstGeom prst="rightBrace">
            <a:avLst/>
          </a:prstGeom>
          <a:noFill/>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5" name="Group 34">
            <a:extLst>
              <a:ext uri="{FF2B5EF4-FFF2-40B4-BE49-F238E27FC236}">
                <a16:creationId xmlns:a16="http://schemas.microsoft.com/office/drawing/2014/main" id="{6545068F-A7CE-4BA3-B8F6-3EABB3B946F0}"/>
              </a:ext>
            </a:extLst>
          </p:cNvPr>
          <p:cNvGrpSpPr/>
          <p:nvPr/>
        </p:nvGrpSpPr>
        <p:grpSpPr>
          <a:xfrm>
            <a:off x="4403874" y="3028636"/>
            <a:ext cx="2667000" cy="1752600"/>
            <a:chOff x="3048000" y="3276600"/>
            <a:chExt cx="2667000" cy="1752600"/>
          </a:xfrm>
        </p:grpSpPr>
        <p:cxnSp>
          <p:nvCxnSpPr>
            <p:cNvPr id="36" name="Straight Arrow Connector 35">
              <a:extLst>
                <a:ext uri="{FF2B5EF4-FFF2-40B4-BE49-F238E27FC236}">
                  <a16:creationId xmlns:a16="http://schemas.microsoft.com/office/drawing/2014/main" id="{FF3CFCF9-6A5D-4105-B670-DA487FF5969E}"/>
                </a:ext>
              </a:extLst>
            </p:cNvPr>
            <p:cNvCxnSpPr/>
            <p:nvPr/>
          </p:nvCxnSpPr>
          <p:spPr>
            <a:xfrm>
              <a:off x="3048000" y="3276600"/>
              <a:ext cx="2667000" cy="0"/>
            </a:xfrm>
            <a:prstGeom prst="straightConnector1">
              <a:avLst/>
            </a:prstGeom>
            <a:noFill/>
            <a:ln w="28575">
              <a:solidFill>
                <a:srgbClr val="FFC000"/>
              </a:solidFill>
              <a:tailEnd type="stealt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12F4F2E-71DB-4F69-8B12-54690F4C6CB8}"/>
                </a:ext>
              </a:extLst>
            </p:cNvPr>
            <p:cNvCxnSpPr/>
            <p:nvPr/>
          </p:nvCxnSpPr>
          <p:spPr>
            <a:xfrm>
              <a:off x="3048000" y="3276600"/>
              <a:ext cx="0" cy="1752600"/>
            </a:xfrm>
            <a:prstGeom prst="line">
              <a:avLst/>
            </a:prstGeom>
            <a:noFill/>
            <a:ln w="28575">
              <a:solidFill>
                <a:srgbClr val="FFC000"/>
              </a:solidFill>
              <a:tailEnd type="non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31F62FF3-1AD1-4F1C-B68C-11C3168FEB05}"/>
              </a:ext>
            </a:extLst>
          </p:cNvPr>
          <p:cNvGrpSpPr/>
          <p:nvPr/>
        </p:nvGrpSpPr>
        <p:grpSpPr>
          <a:xfrm>
            <a:off x="2768803" y="1809436"/>
            <a:ext cx="3997271" cy="1969031"/>
            <a:chOff x="1412929" y="2057400"/>
            <a:chExt cx="3997271" cy="1969031"/>
          </a:xfrm>
        </p:grpSpPr>
        <p:cxnSp>
          <p:nvCxnSpPr>
            <p:cNvPr id="39" name="Straight Arrow Connector 38">
              <a:extLst>
                <a:ext uri="{FF2B5EF4-FFF2-40B4-BE49-F238E27FC236}">
                  <a16:creationId xmlns:a16="http://schemas.microsoft.com/office/drawing/2014/main" id="{85A493DF-CF7D-45C4-8F7A-1E2172BC78EF}"/>
                </a:ext>
              </a:extLst>
            </p:cNvPr>
            <p:cNvCxnSpPr/>
            <p:nvPr/>
          </p:nvCxnSpPr>
          <p:spPr>
            <a:xfrm>
              <a:off x="4572000" y="4026431"/>
              <a:ext cx="838200" cy="0"/>
            </a:xfrm>
            <a:prstGeom prst="straightConnector1">
              <a:avLst/>
            </a:prstGeom>
            <a:noFill/>
            <a:ln w="28575">
              <a:solidFill>
                <a:srgbClr val="0000FF"/>
              </a:solidFill>
              <a:tailEnd type="stealt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5854DF8-68A8-42BD-8A4C-600511BE943F}"/>
                </a:ext>
              </a:extLst>
            </p:cNvPr>
            <p:cNvCxnSpPr/>
            <p:nvPr/>
          </p:nvCxnSpPr>
          <p:spPr>
            <a:xfrm>
              <a:off x="4572000" y="2057400"/>
              <a:ext cx="0" cy="1969031"/>
            </a:xfrm>
            <a:prstGeom prst="line">
              <a:avLst/>
            </a:prstGeom>
            <a:noFill/>
            <a:ln w="28575">
              <a:solidFill>
                <a:srgbClr val="0000FF"/>
              </a:solidFill>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D63C80E-C1E6-4FCA-A7B0-1594165FA170}"/>
                </a:ext>
              </a:extLst>
            </p:cNvPr>
            <p:cNvCxnSpPr/>
            <p:nvPr/>
          </p:nvCxnSpPr>
          <p:spPr>
            <a:xfrm>
              <a:off x="1412929" y="2057400"/>
              <a:ext cx="3174569" cy="0"/>
            </a:xfrm>
            <a:prstGeom prst="straightConnector1">
              <a:avLst/>
            </a:prstGeom>
            <a:noFill/>
            <a:ln w="28575">
              <a:solidFill>
                <a:srgbClr val="0000FF"/>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09772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75F1E96-5ECC-4640-B03C-A584E0E9DA63}"/>
              </a:ext>
            </a:extLst>
          </p:cNvPr>
          <p:cNvSpPr>
            <a:spLocks noGrp="1"/>
          </p:cNvSpPr>
          <p:nvPr>
            <p:ph type="title"/>
          </p:nvPr>
        </p:nvSpPr>
        <p:spPr>
          <a:xfrm>
            <a:off x="828161" y="43817"/>
            <a:ext cx="10515600" cy="1325563"/>
          </a:xfrm>
        </p:spPr>
        <p:txBody>
          <a:bodyPr>
            <a:normAutofit/>
          </a:bodyPr>
          <a:lstStyle/>
          <a:p>
            <a:pPr marL="0" marR="0" lvl="0" indent="0" algn="ctr" fontAlgn="base">
              <a:spcAft>
                <a:spcPct val="0"/>
              </a:spcAft>
              <a:buClrTx/>
              <a:buSzTx/>
              <a:tabLst/>
              <a:defRPr/>
            </a:pPr>
            <a:r>
              <a:rPr lang="en-US" sz="4000" dirty="0">
                <a:solidFill>
                  <a:srgbClr val="C00000"/>
                </a:solidFill>
              </a:rPr>
              <a:t>Beyond the process memory map</a:t>
            </a:r>
          </a:p>
        </p:txBody>
      </p:sp>
      <p:sp>
        <p:nvSpPr>
          <p:cNvPr id="20" name="Arc 19">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A382AC54-9316-430C-9FE8-E77B70D4048F}"/>
              </a:ext>
            </a:extLst>
          </p:cNvPr>
          <p:cNvSpPr>
            <a:spLocks noGrp="1"/>
          </p:cNvSpPr>
          <p:nvPr>
            <p:ph type="sldNum" sz="quarter" idx="12"/>
          </p:nvPr>
        </p:nvSpPr>
        <p:spPr>
          <a:xfrm>
            <a:off x="8610600" y="6356350"/>
            <a:ext cx="2743200" cy="365125"/>
          </a:xfrm>
        </p:spPr>
        <p:txBody>
          <a:bodyPr>
            <a:normAutofit/>
          </a:bodyPr>
          <a:lstStyle/>
          <a:p>
            <a:pPr marL="0" marR="0" lvl="0" indent="0" defTabSz="914400" rtl="0" eaLnBrk="1" fontAlgn="auto" latinLnBrk="0" hangingPunct="1">
              <a:spcBef>
                <a:spcPts val="0"/>
              </a:spcBef>
              <a:spcAft>
                <a:spcPts val="600"/>
              </a:spcAft>
              <a:buClrTx/>
              <a:buSzTx/>
              <a:buFontTx/>
              <a:buNone/>
              <a:tabLst/>
              <a:defRPr/>
            </a:pPr>
            <a:fld id="{5DB835BD-4C98-41E0-AB7D-5557FB1FE40F}" type="slidenum">
              <a:rPr kumimoji="0" lang="en-IN" b="0" i="0" u="none" strike="noStrike" kern="1200" cap="none" spc="0" normalizeH="0" baseline="0" noProof="0">
                <a:ln>
                  <a:noFill/>
                </a:ln>
                <a:effectLst/>
                <a:uLnTx/>
                <a:uFillTx/>
                <a:latin typeface="Calibri" panose="020F0502020204030204"/>
                <a:ea typeface="+mn-ea"/>
                <a:cs typeface="+mn-cs"/>
              </a:rPr>
              <a:pPr marL="0" marR="0" lvl="0" indent="0" defTabSz="914400" rtl="0" eaLnBrk="1" fontAlgn="auto" latinLnBrk="0" hangingPunct="1">
                <a:spcBef>
                  <a:spcPts val="0"/>
                </a:spcBef>
                <a:spcAft>
                  <a:spcPts val="600"/>
                </a:spcAft>
                <a:buClrTx/>
                <a:buSzTx/>
                <a:buFontTx/>
                <a:buNone/>
                <a:tabLst/>
                <a:defRPr/>
              </a:pPr>
              <a:t>29</a:t>
            </a:fld>
            <a:endParaRPr kumimoji="0" lang="en-IN" b="0" i="0" u="none" strike="noStrike" kern="1200" cap="none" spc="0" normalizeH="0" baseline="0" noProof="0">
              <a:ln>
                <a:noFill/>
              </a:ln>
              <a:effectLst/>
              <a:uLnTx/>
              <a:uFillTx/>
              <a:latin typeface="Calibri" panose="020F0502020204030204"/>
              <a:ea typeface="+mn-ea"/>
              <a:cs typeface="+mn-cs"/>
            </a:endParaRPr>
          </a:p>
        </p:txBody>
      </p:sp>
      <p:pic>
        <p:nvPicPr>
          <p:cNvPr id="7" name="Picture 3">
            <a:extLst>
              <a:ext uri="{FF2B5EF4-FFF2-40B4-BE49-F238E27FC236}">
                <a16:creationId xmlns:a16="http://schemas.microsoft.com/office/drawing/2014/main" id="{AA3EEEC7-B9C1-4831-8774-97B5EF2CA6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781" y="1126802"/>
            <a:ext cx="4012418"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4">
            <a:extLst>
              <a:ext uri="{FF2B5EF4-FFF2-40B4-BE49-F238E27FC236}">
                <a16:creationId xmlns:a16="http://schemas.microsoft.com/office/drawing/2014/main" id="{D16D68BC-F321-42DE-A2E7-3D1D2E6A5A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3487" y="1121885"/>
            <a:ext cx="3094225"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5">
            <a:extLst>
              <a:ext uri="{FF2B5EF4-FFF2-40B4-BE49-F238E27FC236}">
                <a16:creationId xmlns:a16="http://schemas.microsoft.com/office/drawing/2014/main" id="{98F069BD-3DD4-479A-A8F4-45D2B917F2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3103" y="6365875"/>
            <a:ext cx="1295400" cy="35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74888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3468" y="365125"/>
            <a:ext cx="9440332" cy="1325563"/>
          </a:xfrm>
        </p:spPr>
        <p:txBody>
          <a:bodyPr>
            <a:normAutofit/>
          </a:bodyPr>
          <a:lstStyle/>
          <a:p>
            <a:r>
              <a:rPr lang="en-US" sz="5400" dirty="0"/>
              <a:t>Course Outcomes</a:t>
            </a:r>
          </a:p>
        </p:txBody>
      </p:sp>
      <p:pic>
        <p:nvPicPr>
          <p:cNvPr id="11" name="Graphic 10" descr="Programmer">
            <a:extLst>
              <a:ext uri="{FF2B5EF4-FFF2-40B4-BE49-F238E27FC236}">
                <a16:creationId xmlns:a16="http://schemas.microsoft.com/office/drawing/2014/main" id="{6A987E66-C0DD-4391-93E4-385C0C40BB6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570706"/>
            <a:ext cx="914400" cy="914400"/>
          </a:xfrm>
          <a:prstGeom prst="rect">
            <a:avLst/>
          </a:prstGeom>
        </p:spPr>
      </p:pic>
      <p:sp>
        <p:nvSpPr>
          <p:cNvPr id="3" name="Content Placeholder 2"/>
          <p:cNvSpPr>
            <a:spLocks noGrp="1"/>
          </p:cNvSpPr>
          <p:nvPr>
            <p:ph sz="quarter" idx="1"/>
          </p:nvPr>
        </p:nvSpPr>
        <p:spPr>
          <a:xfrm>
            <a:off x="838200" y="1825625"/>
            <a:ext cx="10515600" cy="4351338"/>
          </a:xfrm>
        </p:spPr>
        <p:txBody>
          <a:bodyPr>
            <a:normAutofit/>
          </a:bodyPr>
          <a:lstStyle/>
          <a:p>
            <a:pPr lvl="0" fontAlgn="base">
              <a:lnSpc>
                <a:spcPct val="150000"/>
              </a:lnSpc>
            </a:pPr>
            <a:r>
              <a:rPr lang="en-US" dirty="0">
                <a:solidFill>
                  <a:srgbClr val="2209B7"/>
                </a:solidFill>
                <a:latin typeface="Cambria" panose="02040503050406030204" pitchFamily="18" charset="0"/>
                <a:cs typeface="Arial" charset="0"/>
              </a:rPr>
              <a:t>Analyze and synthesize </a:t>
            </a:r>
            <a:r>
              <a:rPr lang="en-US" dirty="0">
                <a:latin typeface="Cambria" panose="02040503050406030204" pitchFamily="18" charset="0"/>
                <a:cs typeface="Arial" charset="0"/>
              </a:rPr>
              <a:t>system software</a:t>
            </a:r>
          </a:p>
          <a:p>
            <a:pPr lvl="0" fontAlgn="base">
              <a:lnSpc>
                <a:spcPct val="150000"/>
              </a:lnSpc>
            </a:pPr>
            <a:r>
              <a:rPr lang="en-US" dirty="0">
                <a:latin typeface="Cambria" panose="02040503050406030204" pitchFamily="18" charset="0"/>
                <a:cs typeface="Arial" charset="0"/>
              </a:rPr>
              <a:t>Understand the working of </a:t>
            </a:r>
            <a:r>
              <a:rPr lang="en-US" dirty="0">
                <a:solidFill>
                  <a:schemeClr val="accent2">
                    <a:lumMod val="75000"/>
                  </a:schemeClr>
                </a:solidFill>
                <a:latin typeface="Cambria" panose="02040503050406030204" pitchFamily="18" charset="0"/>
                <a:cs typeface="Arial" charset="0"/>
              </a:rPr>
              <a:t>Assemblers and </a:t>
            </a:r>
            <a:r>
              <a:rPr lang="en-US" dirty="0" err="1">
                <a:solidFill>
                  <a:schemeClr val="accent2">
                    <a:lumMod val="75000"/>
                  </a:schemeClr>
                </a:solidFill>
                <a:latin typeface="Cambria" panose="02040503050406030204" pitchFamily="18" charset="0"/>
                <a:cs typeface="Arial" charset="0"/>
              </a:rPr>
              <a:t>Macroprocessors</a:t>
            </a:r>
            <a:endParaRPr lang="en-US" dirty="0">
              <a:solidFill>
                <a:schemeClr val="accent2">
                  <a:lumMod val="75000"/>
                </a:schemeClr>
              </a:solidFill>
              <a:latin typeface="Cambria" panose="02040503050406030204" pitchFamily="18" charset="0"/>
              <a:cs typeface="Arial" charset="0"/>
            </a:endParaRPr>
          </a:p>
          <a:p>
            <a:pPr lvl="0" fontAlgn="base">
              <a:lnSpc>
                <a:spcPct val="150000"/>
              </a:lnSpc>
            </a:pPr>
            <a:r>
              <a:rPr lang="en-US" dirty="0">
                <a:latin typeface="Cambria" panose="02040503050406030204" pitchFamily="18" charset="0"/>
                <a:cs typeface="Arial" charset="0"/>
              </a:rPr>
              <a:t>Understand the </a:t>
            </a:r>
            <a:r>
              <a:rPr lang="en-US" dirty="0">
                <a:solidFill>
                  <a:srgbClr val="7030A0"/>
                </a:solidFill>
                <a:latin typeface="Cambria" panose="02040503050406030204" pitchFamily="18" charset="0"/>
                <a:cs typeface="Arial" charset="0"/>
              </a:rPr>
              <a:t>functions of operating system</a:t>
            </a:r>
            <a:r>
              <a:rPr lang="en-US" dirty="0">
                <a:latin typeface="Cambria" panose="02040503050406030204" pitchFamily="18" charset="0"/>
                <a:cs typeface="Arial" charset="0"/>
              </a:rPr>
              <a:t>.</a:t>
            </a:r>
          </a:p>
          <a:p>
            <a:pPr lvl="0" fontAlgn="base">
              <a:lnSpc>
                <a:spcPct val="150000"/>
              </a:lnSpc>
            </a:pPr>
            <a:r>
              <a:rPr lang="en-US" dirty="0">
                <a:latin typeface="Cambria" panose="02040503050406030204" pitchFamily="18" charset="0"/>
                <a:cs typeface="Arial" charset="0"/>
              </a:rPr>
              <a:t>Do the </a:t>
            </a:r>
            <a:r>
              <a:rPr lang="en-US" dirty="0">
                <a:solidFill>
                  <a:srgbClr val="2209B7"/>
                </a:solidFill>
                <a:latin typeface="Cambria" panose="02040503050406030204" pitchFamily="18" charset="0"/>
                <a:cs typeface="Arial" charset="0"/>
              </a:rPr>
              <a:t>programming</a:t>
            </a:r>
            <a:r>
              <a:rPr lang="en-US" dirty="0">
                <a:latin typeface="Cambria" panose="02040503050406030204" pitchFamily="18" charset="0"/>
                <a:cs typeface="Arial" charset="0"/>
              </a:rPr>
              <a:t> for process and thread </a:t>
            </a:r>
            <a:r>
              <a:rPr lang="en-US" dirty="0">
                <a:solidFill>
                  <a:srgbClr val="2209B7"/>
                </a:solidFill>
                <a:latin typeface="Cambria" panose="02040503050406030204" pitchFamily="18" charset="0"/>
                <a:cs typeface="Arial" charset="0"/>
              </a:rPr>
              <a:t>management in OS</a:t>
            </a:r>
          </a:p>
        </p:txBody>
      </p:sp>
      <p:sp>
        <p:nvSpPr>
          <p:cNvPr id="4" name="Slide Number Placeholder 3">
            <a:extLst>
              <a:ext uri="{FF2B5EF4-FFF2-40B4-BE49-F238E27FC236}">
                <a16:creationId xmlns:a16="http://schemas.microsoft.com/office/drawing/2014/main" id="{2F33778A-3F85-4E08-A55F-802AFA824760}"/>
              </a:ext>
            </a:extLst>
          </p:cNvPr>
          <p:cNvSpPr>
            <a:spLocks noGrp="1"/>
          </p:cNvSpPr>
          <p:nvPr>
            <p:ph type="sldNum" sz="quarter" idx="12"/>
          </p:nvPr>
        </p:nvSpPr>
        <p:spPr/>
        <p:txBody>
          <a:bodyPr/>
          <a:lstStyle/>
          <a:p>
            <a:fld id="{DBA1B0FB-D917-4C8C-928F-313BD683BF39}" type="slidenum">
              <a:rPr lang="en-US" smtClean="0"/>
              <a:t>3</a:t>
            </a:fld>
            <a:endParaRPr lang="en-US"/>
          </a:p>
        </p:txBody>
      </p:sp>
    </p:spTree>
    <p:extLst>
      <p:ext uri="{BB962C8B-B14F-4D97-AF65-F5344CB8AC3E}">
        <p14:creationId xmlns:p14="http://schemas.microsoft.com/office/powerpoint/2010/main" val="7235003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7480" y="746125"/>
            <a:ext cx="9377039" cy="594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1676400" y="304800"/>
            <a:ext cx="8229600" cy="609600"/>
          </a:xfrm>
        </p:spPr>
        <p:txBody>
          <a:bodyPr anchor="ctr">
            <a:normAutofit/>
          </a:bodyPr>
          <a:lstStyle/>
          <a:p>
            <a:pPr algn="ctr"/>
            <a:r>
              <a:rPr lang="en-US" sz="3600" b="1" dirty="0">
                <a:solidFill>
                  <a:srgbClr val="C00000"/>
                </a:solidFill>
              </a:rPr>
              <a:t>Process tree on Unix system</a:t>
            </a:r>
          </a:p>
        </p:txBody>
      </p:sp>
      <p:sp>
        <p:nvSpPr>
          <p:cNvPr id="4" name="Slide Number Placeholder 3"/>
          <p:cNvSpPr>
            <a:spLocks noGrp="1"/>
          </p:cNvSpPr>
          <p:nvPr>
            <p:ph type="sldNum" sz="quarter" idx="4"/>
          </p:nvPr>
        </p:nvSpPr>
        <p:spPr>
          <a:xfrm>
            <a:off x="9906000" y="6324600"/>
            <a:ext cx="1981200" cy="365125"/>
          </a:xfrm>
          <a:prstGeom prst="rect">
            <a:avLst/>
          </a:prstGeom>
        </p:spPr>
        <p:txBody>
          <a:bodyPr vert="horz"/>
          <a:lstStyle>
            <a:defPPr>
              <a:defRPr lang="en-US"/>
            </a:defPPr>
            <a:lvl1pPr algn="r" rtl="0" eaLnBrk="1" fontAlgn="base" latinLnBrk="0" hangingPunct="1">
              <a:spcBef>
                <a:spcPct val="0"/>
              </a:spcBef>
              <a:spcAft>
                <a:spcPct val="0"/>
              </a:spcAft>
              <a:defRPr kumimoji="0" sz="1400" kern="1200" smtClean="0">
                <a:solidFill>
                  <a:schemeClr val="tx2"/>
                </a:solidFill>
                <a:latin typeface="Calibri" pitchFamily="34" charset="0"/>
                <a:ea typeface="+mn-ea"/>
                <a:cs typeface="+mn-cs"/>
              </a:defRPr>
            </a:lvl1pPr>
            <a:lvl2pPr marL="457200" algn="l" rtl="0" fontAlgn="base">
              <a:spcBef>
                <a:spcPct val="0"/>
              </a:spcBef>
              <a:spcAft>
                <a:spcPct val="0"/>
              </a:spcAft>
              <a:defRPr sz="2400" kern="1200">
                <a:solidFill>
                  <a:schemeClr val="tx1"/>
                </a:solidFill>
                <a:latin typeface="Calibri" pitchFamily="34" charset="0"/>
                <a:ea typeface="+mn-ea"/>
                <a:cs typeface="Arial" charset="0"/>
              </a:defRPr>
            </a:lvl2pPr>
            <a:lvl3pPr marL="914400" algn="l" rtl="0" fontAlgn="base">
              <a:spcBef>
                <a:spcPct val="0"/>
              </a:spcBef>
              <a:spcAft>
                <a:spcPct val="0"/>
              </a:spcAft>
              <a:defRPr sz="2400" kern="1200">
                <a:solidFill>
                  <a:schemeClr val="tx1"/>
                </a:solidFill>
                <a:latin typeface="Calibri" pitchFamily="34" charset="0"/>
                <a:ea typeface="+mn-ea"/>
                <a:cs typeface="Arial" charset="0"/>
              </a:defRPr>
            </a:lvl3pPr>
            <a:lvl4pPr marL="1371600" algn="l" rtl="0" fontAlgn="base">
              <a:spcBef>
                <a:spcPct val="0"/>
              </a:spcBef>
              <a:spcAft>
                <a:spcPct val="0"/>
              </a:spcAft>
              <a:defRPr sz="2400" kern="1200">
                <a:solidFill>
                  <a:schemeClr val="tx1"/>
                </a:solidFill>
                <a:latin typeface="Calibri" pitchFamily="34" charset="0"/>
                <a:ea typeface="+mn-ea"/>
                <a:cs typeface="Arial" charset="0"/>
              </a:defRPr>
            </a:lvl4pPr>
            <a:lvl5pPr marL="1828800" algn="l" rtl="0" fontAlgn="base">
              <a:spcBef>
                <a:spcPct val="0"/>
              </a:spcBef>
              <a:spcAft>
                <a:spcPct val="0"/>
              </a:spcAft>
              <a:defRPr sz="2400" kern="1200">
                <a:solidFill>
                  <a:schemeClr val="tx1"/>
                </a:solidFill>
                <a:latin typeface="Calibri" pitchFamily="34" charset="0"/>
                <a:ea typeface="+mn-ea"/>
                <a:cs typeface="Arial" charset="0"/>
              </a:defRPr>
            </a:lvl5pPr>
            <a:lvl6pPr marL="2286000" algn="l" defTabSz="914400" rtl="0" eaLnBrk="1" latinLnBrk="0" hangingPunct="1">
              <a:defRPr sz="2400" kern="1200">
                <a:solidFill>
                  <a:schemeClr val="tx1"/>
                </a:solidFill>
                <a:latin typeface="Calibri" pitchFamily="34" charset="0"/>
                <a:ea typeface="+mn-ea"/>
                <a:cs typeface="Arial" charset="0"/>
              </a:defRPr>
            </a:lvl6pPr>
            <a:lvl7pPr marL="2743200" algn="l" defTabSz="914400" rtl="0" eaLnBrk="1" latinLnBrk="0" hangingPunct="1">
              <a:defRPr sz="2400" kern="1200">
                <a:solidFill>
                  <a:schemeClr val="tx1"/>
                </a:solidFill>
                <a:latin typeface="Calibri" pitchFamily="34" charset="0"/>
                <a:ea typeface="+mn-ea"/>
                <a:cs typeface="Arial" charset="0"/>
              </a:defRPr>
            </a:lvl7pPr>
            <a:lvl8pPr marL="3200400" algn="l" defTabSz="914400" rtl="0" eaLnBrk="1" latinLnBrk="0" hangingPunct="1">
              <a:defRPr sz="2400" kern="1200">
                <a:solidFill>
                  <a:schemeClr val="tx1"/>
                </a:solidFill>
                <a:latin typeface="Calibri" pitchFamily="34" charset="0"/>
                <a:ea typeface="+mn-ea"/>
                <a:cs typeface="Arial" charset="0"/>
              </a:defRPr>
            </a:lvl8pPr>
            <a:lvl9pPr marL="3657600" algn="l" defTabSz="914400" rtl="0" eaLnBrk="1" latinLnBrk="0" hangingPunct="1">
              <a:defRPr sz="2400" kern="1200">
                <a:solidFill>
                  <a:schemeClr val="tx1"/>
                </a:solidFill>
                <a:latin typeface="Calibri" pitchFamily="34" charset="0"/>
                <a:ea typeface="+mn-ea"/>
                <a:cs typeface="Arial" charset="0"/>
              </a:defRPr>
            </a:lvl9pPr>
          </a:lstStyle>
          <a:p>
            <a:pPr>
              <a:defRPr/>
            </a:pPr>
            <a:fld id="{9D292B4F-44AA-446D-83AB-6974526852C9}" type="slidenum">
              <a:rPr lang="en-US" smtClean="0"/>
              <a:pPr>
                <a:defRPr/>
              </a:pPr>
              <a:t>30</a:t>
            </a:fld>
            <a:endParaRPr lang="en-US" sz="1600" dirty="0"/>
          </a:p>
        </p:txBody>
      </p:sp>
    </p:spTree>
    <p:extLst>
      <p:ext uri="{BB962C8B-B14F-4D97-AF65-F5344CB8AC3E}">
        <p14:creationId xmlns:p14="http://schemas.microsoft.com/office/powerpoint/2010/main" val="10995103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2"/>
          <p:cNvSpPr>
            <a:spLocks noGrp="1"/>
          </p:cNvSpPr>
          <p:nvPr>
            <p:ph type="title"/>
          </p:nvPr>
        </p:nvSpPr>
        <p:spPr>
          <a:xfrm>
            <a:off x="1896396" y="364543"/>
            <a:ext cx="7944465" cy="609600"/>
          </a:xfrm>
          <a:solidFill>
            <a:schemeClr val="accent4">
              <a:lumMod val="40000"/>
              <a:lumOff val="60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anchor="ctr">
            <a:normAutofit/>
          </a:bodyPr>
          <a:lstStyle/>
          <a:p>
            <a:pPr algn="ctr"/>
            <a:r>
              <a:rPr lang="en-US" sz="3200" dirty="0">
                <a:solidFill>
                  <a:schemeClr val="tx1"/>
                </a:solidFill>
                <a:latin typeface="Cambria" panose="02040503050406030204" pitchFamily="18" charset="0"/>
              </a:rPr>
              <a:t>Process Creation</a:t>
            </a:r>
          </a:p>
        </p:txBody>
      </p:sp>
      <p:sp>
        <p:nvSpPr>
          <p:cNvPr id="56323" name="Content Placeholder 1"/>
          <p:cNvSpPr>
            <a:spLocks noGrp="1"/>
          </p:cNvSpPr>
          <p:nvPr>
            <p:ph idx="1"/>
          </p:nvPr>
        </p:nvSpPr>
        <p:spPr>
          <a:xfrm>
            <a:off x="589935" y="1219200"/>
            <a:ext cx="10854813" cy="4038600"/>
          </a:xfrm>
        </p:spPr>
        <p:txBody>
          <a:bodyPr/>
          <a:lstStyle/>
          <a:p>
            <a:pPr algn="just">
              <a:lnSpc>
                <a:spcPct val="150000"/>
              </a:lnSpc>
              <a:spcBef>
                <a:spcPts val="0"/>
              </a:spcBef>
            </a:pPr>
            <a:r>
              <a:rPr lang="en-US" sz="2400" dirty="0">
                <a:latin typeface="Cambria" panose="02040503050406030204" pitchFamily="18" charset="0"/>
              </a:rPr>
              <a:t>A process may be </a:t>
            </a:r>
            <a:r>
              <a:rPr lang="en-US" sz="2400" b="1" dirty="0">
                <a:solidFill>
                  <a:srgbClr val="0033CC"/>
                </a:solidFill>
                <a:latin typeface="Cambria" panose="02040503050406030204" pitchFamily="18" charset="0"/>
              </a:rPr>
              <a:t>CREATED</a:t>
            </a:r>
            <a:r>
              <a:rPr lang="en-US" sz="2400" dirty="0">
                <a:latin typeface="Cambria" panose="02040503050406030204" pitchFamily="18" charset="0"/>
              </a:rPr>
              <a:t> in the system for different operations like –</a:t>
            </a:r>
          </a:p>
          <a:p>
            <a:pPr lvl="2" algn="just">
              <a:lnSpc>
                <a:spcPct val="150000"/>
              </a:lnSpc>
              <a:spcBef>
                <a:spcPts val="600"/>
              </a:spcBef>
              <a:buFont typeface="Wingdings" panose="05000000000000000000" pitchFamily="2" charset="2"/>
              <a:buChar char="§"/>
            </a:pPr>
            <a:r>
              <a:rPr lang="en-US" sz="2100" i="1" dirty="0">
                <a:highlight>
                  <a:srgbClr val="FFFF00"/>
                </a:highlight>
                <a:latin typeface="Cambria" panose="02040503050406030204" pitchFamily="18" charset="0"/>
              </a:rPr>
              <a:t>User request </a:t>
            </a:r>
            <a:r>
              <a:rPr lang="en-US" sz="2100" dirty="0">
                <a:latin typeface="Cambria" panose="02040503050406030204" pitchFamily="18" charset="0"/>
              </a:rPr>
              <a:t>for process creation (log in, printer access, skype, </a:t>
            </a:r>
            <a:r>
              <a:rPr lang="en-US" sz="2100" dirty="0" err="1">
                <a:latin typeface="Cambria" panose="02040503050406030204" pitchFamily="18" charset="0"/>
              </a:rPr>
              <a:t>etc</a:t>
            </a:r>
            <a:r>
              <a:rPr lang="en-US" sz="2100" dirty="0">
                <a:latin typeface="Cambria" panose="02040503050406030204" pitchFamily="18" charset="0"/>
              </a:rPr>
              <a:t>)</a:t>
            </a:r>
          </a:p>
          <a:p>
            <a:pPr lvl="2" algn="just">
              <a:lnSpc>
                <a:spcPct val="150000"/>
              </a:lnSpc>
              <a:spcBef>
                <a:spcPts val="600"/>
              </a:spcBef>
              <a:buFont typeface="Wingdings" panose="05000000000000000000" pitchFamily="2" charset="2"/>
              <a:buChar char="§"/>
            </a:pPr>
            <a:r>
              <a:rPr lang="en-US" sz="2100" dirty="0">
                <a:latin typeface="Cambria" panose="02040503050406030204" pitchFamily="18" charset="0"/>
              </a:rPr>
              <a:t>System </a:t>
            </a:r>
            <a:r>
              <a:rPr lang="en-US" sz="2100" i="1" dirty="0">
                <a:highlight>
                  <a:srgbClr val="00FF00"/>
                </a:highlight>
                <a:latin typeface="Cambria" panose="02040503050406030204" pitchFamily="18" charset="0"/>
              </a:rPr>
              <a:t>Initialization</a:t>
            </a:r>
            <a:r>
              <a:rPr lang="en-US" sz="2100" dirty="0">
                <a:highlight>
                  <a:srgbClr val="00FF00"/>
                </a:highlight>
                <a:latin typeface="Cambria" panose="02040503050406030204" pitchFamily="18" charset="0"/>
              </a:rPr>
              <a:t>; </a:t>
            </a:r>
            <a:r>
              <a:rPr lang="en-US" sz="2100" dirty="0">
                <a:highlight>
                  <a:srgbClr val="00FFFF"/>
                </a:highlight>
                <a:latin typeface="Cambria" panose="02040503050406030204" pitchFamily="18" charset="0"/>
              </a:rPr>
              <a:t> created by </a:t>
            </a:r>
            <a:r>
              <a:rPr lang="en-US" sz="2100" i="1" dirty="0">
                <a:highlight>
                  <a:srgbClr val="00FFFF"/>
                </a:highlight>
                <a:latin typeface="Cambria" panose="02040503050406030204" pitchFamily="18" charset="0"/>
              </a:rPr>
              <a:t>OS</a:t>
            </a:r>
            <a:r>
              <a:rPr lang="en-US" sz="2100" dirty="0">
                <a:highlight>
                  <a:srgbClr val="00FFFF"/>
                </a:highlight>
                <a:latin typeface="Cambria" panose="02040503050406030204" pitchFamily="18" charset="0"/>
              </a:rPr>
              <a:t> </a:t>
            </a:r>
            <a:r>
              <a:rPr lang="en-US" sz="2100" dirty="0">
                <a:latin typeface="Cambria" panose="02040503050406030204" pitchFamily="18" charset="0"/>
              </a:rPr>
              <a:t>to initiate some service.</a:t>
            </a:r>
          </a:p>
          <a:p>
            <a:pPr lvl="2" algn="just">
              <a:lnSpc>
                <a:spcPct val="150000"/>
              </a:lnSpc>
              <a:spcBef>
                <a:spcPts val="600"/>
              </a:spcBef>
              <a:buFont typeface="Wingdings" panose="05000000000000000000" pitchFamily="2" charset="2"/>
              <a:buChar char="§"/>
            </a:pPr>
            <a:r>
              <a:rPr lang="en-US" sz="2100" dirty="0">
                <a:latin typeface="Cambria" panose="02040503050406030204" pitchFamily="18" charset="0"/>
              </a:rPr>
              <a:t>Execution of a process creation system </a:t>
            </a:r>
            <a:r>
              <a:rPr lang="en-US" sz="2100" i="1" dirty="0">
                <a:highlight>
                  <a:srgbClr val="FF00FF"/>
                </a:highlight>
                <a:latin typeface="Cambria" panose="02040503050406030204" pitchFamily="18" charset="0"/>
              </a:rPr>
              <a:t>call by a running process</a:t>
            </a:r>
            <a:r>
              <a:rPr lang="en-US" sz="2100" dirty="0">
                <a:latin typeface="Cambria" panose="02040503050406030204" pitchFamily="18" charset="0"/>
              </a:rPr>
              <a:t>.</a:t>
            </a:r>
          </a:p>
          <a:p>
            <a:pPr algn="just">
              <a:lnSpc>
                <a:spcPct val="150000"/>
              </a:lnSpc>
              <a:buClrTx/>
            </a:pPr>
            <a:r>
              <a:rPr lang="en-US" sz="2400" dirty="0">
                <a:latin typeface="Cambria" panose="02040503050406030204" pitchFamily="18" charset="0"/>
              </a:rPr>
              <a:t>Parent process creates children processes, which, in turn create other processes, forming a </a:t>
            </a:r>
            <a:r>
              <a:rPr lang="en-US" sz="2400" dirty="0">
                <a:solidFill>
                  <a:srgbClr val="C00000"/>
                </a:solidFill>
                <a:latin typeface="Cambria" panose="02040503050406030204" pitchFamily="18" charset="0"/>
              </a:rPr>
              <a:t>tree of processes</a:t>
            </a:r>
            <a:r>
              <a:rPr lang="en-US" sz="2400" dirty="0">
                <a:latin typeface="Cambria" panose="02040503050406030204" pitchFamily="18" charset="0"/>
              </a:rPr>
              <a:t>.</a:t>
            </a:r>
          </a:p>
        </p:txBody>
      </p:sp>
      <p:sp>
        <p:nvSpPr>
          <p:cNvPr id="5" name="Slide Number Placeholder 3"/>
          <p:cNvSpPr>
            <a:spLocks noGrp="1"/>
          </p:cNvSpPr>
          <p:nvPr>
            <p:ph type="sldNum" sz="quarter" idx="4"/>
          </p:nvPr>
        </p:nvSpPr>
        <p:spPr>
          <a:xfrm>
            <a:off x="9701980" y="6280355"/>
            <a:ext cx="1981200" cy="365125"/>
          </a:xfrm>
          <a:prstGeom prst="rect">
            <a:avLst/>
          </a:prstGeom>
        </p:spPr>
        <p:txBody>
          <a:bodyPr vert="horz"/>
          <a:lstStyle>
            <a:defPPr>
              <a:defRPr lang="en-US"/>
            </a:defPPr>
            <a:lvl1pPr algn="r" rtl="0" eaLnBrk="1" fontAlgn="base" latinLnBrk="0" hangingPunct="1">
              <a:spcBef>
                <a:spcPct val="0"/>
              </a:spcBef>
              <a:spcAft>
                <a:spcPct val="0"/>
              </a:spcAft>
              <a:defRPr kumimoji="0" sz="1400" kern="1200" smtClean="0">
                <a:solidFill>
                  <a:schemeClr val="tx2"/>
                </a:solidFill>
                <a:latin typeface="Calibri" pitchFamily="34" charset="0"/>
                <a:ea typeface="+mn-ea"/>
                <a:cs typeface="+mn-cs"/>
              </a:defRPr>
            </a:lvl1pPr>
            <a:lvl2pPr marL="457200" algn="l" rtl="0" fontAlgn="base">
              <a:spcBef>
                <a:spcPct val="0"/>
              </a:spcBef>
              <a:spcAft>
                <a:spcPct val="0"/>
              </a:spcAft>
              <a:defRPr sz="2400" kern="1200">
                <a:solidFill>
                  <a:schemeClr val="tx1"/>
                </a:solidFill>
                <a:latin typeface="Calibri" pitchFamily="34" charset="0"/>
                <a:ea typeface="+mn-ea"/>
                <a:cs typeface="Arial" charset="0"/>
              </a:defRPr>
            </a:lvl2pPr>
            <a:lvl3pPr marL="914400" algn="l" rtl="0" fontAlgn="base">
              <a:spcBef>
                <a:spcPct val="0"/>
              </a:spcBef>
              <a:spcAft>
                <a:spcPct val="0"/>
              </a:spcAft>
              <a:defRPr sz="2400" kern="1200">
                <a:solidFill>
                  <a:schemeClr val="tx1"/>
                </a:solidFill>
                <a:latin typeface="Calibri" pitchFamily="34" charset="0"/>
                <a:ea typeface="+mn-ea"/>
                <a:cs typeface="Arial" charset="0"/>
              </a:defRPr>
            </a:lvl3pPr>
            <a:lvl4pPr marL="1371600" algn="l" rtl="0" fontAlgn="base">
              <a:spcBef>
                <a:spcPct val="0"/>
              </a:spcBef>
              <a:spcAft>
                <a:spcPct val="0"/>
              </a:spcAft>
              <a:defRPr sz="2400" kern="1200">
                <a:solidFill>
                  <a:schemeClr val="tx1"/>
                </a:solidFill>
                <a:latin typeface="Calibri" pitchFamily="34" charset="0"/>
                <a:ea typeface="+mn-ea"/>
                <a:cs typeface="Arial" charset="0"/>
              </a:defRPr>
            </a:lvl4pPr>
            <a:lvl5pPr marL="1828800" algn="l" rtl="0" fontAlgn="base">
              <a:spcBef>
                <a:spcPct val="0"/>
              </a:spcBef>
              <a:spcAft>
                <a:spcPct val="0"/>
              </a:spcAft>
              <a:defRPr sz="2400" kern="1200">
                <a:solidFill>
                  <a:schemeClr val="tx1"/>
                </a:solidFill>
                <a:latin typeface="Calibri" pitchFamily="34" charset="0"/>
                <a:ea typeface="+mn-ea"/>
                <a:cs typeface="Arial" charset="0"/>
              </a:defRPr>
            </a:lvl5pPr>
            <a:lvl6pPr marL="2286000" algn="l" defTabSz="914400" rtl="0" eaLnBrk="1" latinLnBrk="0" hangingPunct="1">
              <a:defRPr sz="2400" kern="1200">
                <a:solidFill>
                  <a:schemeClr val="tx1"/>
                </a:solidFill>
                <a:latin typeface="Calibri" pitchFamily="34" charset="0"/>
                <a:ea typeface="+mn-ea"/>
                <a:cs typeface="Arial" charset="0"/>
              </a:defRPr>
            </a:lvl6pPr>
            <a:lvl7pPr marL="2743200" algn="l" defTabSz="914400" rtl="0" eaLnBrk="1" latinLnBrk="0" hangingPunct="1">
              <a:defRPr sz="2400" kern="1200">
                <a:solidFill>
                  <a:schemeClr val="tx1"/>
                </a:solidFill>
                <a:latin typeface="Calibri" pitchFamily="34" charset="0"/>
                <a:ea typeface="+mn-ea"/>
                <a:cs typeface="Arial" charset="0"/>
              </a:defRPr>
            </a:lvl7pPr>
            <a:lvl8pPr marL="3200400" algn="l" defTabSz="914400" rtl="0" eaLnBrk="1" latinLnBrk="0" hangingPunct="1">
              <a:defRPr sz="2400" kern="1200">
                <a:solidFill>
                  <a:schemeClr val="tx1"/>
                </a:solidFill>
                <a:latin typeface="Calibri" pitchFamily="34" charset="0"/>
                <a:ea typeface="+mn-ea"/>
                <a:cs typeface="Arial" charset="0"/>
              </a:defRPr>
            </a:lvl8pPr>
            <a:lvl9pPr marL="3657600" algn="l" defTabSz="914400" rtl="0" eaLnBrk="1" latinLnBrk="0" hangingPunct="1">
              <a:defRPr sz="2400" kern="1200">
                <a:solidFill>
                  <a:schemeClr val="tx1"/>
                </a:solidFill>
                <a:latin typeface="Calibri" pitchFamily="34" charset="0"/>
                <a:ea typeface="+mn-ea"/>
                <a:cs typeface="Arial" charset="0"/>
              </a:defRPr>
            </a:lvl9pPr>
          </a:lstStyle>
          <a:p>
            <a:pPr>
              <a:defRPr/>
            </a:pPr>
            <a:fld id="{9D292B4F-44AA-446D-83AB-6974526852C9}" type="slidenum">
              <a:rPr lang="en-US" smtClean="0"/>
              <a:pPr>
                <a:defRPr/>
              </a:pPr>
              <a:t>31</a:t>
            </a:fld>
            <a:endParaRPr lang="en-US" sz="1600" dirty="0"/>
          </a:p>
        </p:txBody>
      </p:sp>
      <p:grpSp>
        <p:nvGrpSpPr>
          <p:cNvPr id="7" name="Group 6"/>
          <p:cNvGrpSpPr/>
          <p:nvPr/>
        </p:nvGrpSpPr>
        <p:grpSpPr>
          <a:xfrm>
            <a:off x="2477729" y="5244551"/>
            <a:ext cx="6096000" cy="1035804"/>
            <a:chOff x="1981200" y="5593596"/>
            <a:chExt cx="6096000" cy="1035804"/>
          </a:xfrm>
        </p:grpSpPr>
        <p:sp>
          <p:nvSpPr>
            <p:cNvPr id="2" name="Rectangle 1"/>
            <p:cNvSpPr/>
            <p:nvPr/>
          </p:nvSpPr>
          <p:spPr>
            <a:xfrm>
              <a:off x="1981200" y="5638800"/>
              <a:ext cx="27432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latin typeface="Cambria" panose="02040503050406030204" pitchFamily="18" charset="0"/>
                </a:rPr>
                <a:t>Parent process</a:t>
              </a:r>
            </a:p>
          </p:txBody>
        </p:sp>
        <p:cxnSp>
          <p:nvCxnSpPr>
            <p:cNvPr id="4" name="Straight Connector 3"/>
            <p:cNvCxnSpPr/>
            <p:nvPr/>
          </p:nvCxnSpPr>
          <p:spPr>
            <a:xfrm>
              <a:off x="4724400" y="5851902"/>
              <a:ext cx="1295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724400" y="6004302"/>
              <a:ext cx="1295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724400" y="6156702"/>
              <a:ext cx="1295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724400" y="6309102"/>
              <a:ext cx="1295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Flowchart: Multidocument 5"/>
            <p:cNvSpPr/>
            <p:nvPr/>
          </p:nvSpPr>
          <p:spPr>
            <a:xfrm>
              <a:off x="6019800" y="5593596"/>
              <a:ext cx="2057400" cy="1035804"/>
            </a:xfrm>
            <a:prstGeom prst="flowChartMultidocument">
              <a:avLst/>
            </a:prstGeom>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200" dirty="0">
                  <a:solidFill>
                    <a:schemeClr val="tx1"/>
                  </a:solidFill>
                  <a:latin typeface="Cambria" panose="02040503050406030204" pitchFamily="18" charset="0"/>
                </a:rPr>
                <a:t>Child processes</a:t>
              </a:r>
            </a:p>
          </p:txBody>
        </p:sp>
      </p:grpSp>
    </p:spTree>
    <p:extLst>
      <p:ext uri="{BB962C8B-B14F-4D97-AF65-F5344CB8AC3E}">
        <p14:creationId xmlns:p14="http://schemas.microsoft.com/office/powerpoint/2010/main" val="1682482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32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A538F6-E23F-4C29-86D4-E5055639589A}"/>
              </a:ext>
            </a:extLst>
          </p:cNvPr>
          <p:cNvSpPr>
            <a:spLocks noGrp="1"/>
          </p:cNvSpPr>
          <p:nvPr>
            <p:ph type="title"/>
          </p:nvPr>
        </p:nvSpPr>
        <p:spPr>
          <a:xfrm>
            <a:off x="1075767" y="1188637"/>
            <a:ext cx="2988234" cy="4480726"/>
          </a:xfrm>
        </p:spPr>
        <p:txBody>
          <a:bodyPr>
            <a:normAutofit/>
          </a:bodyPr>
          <a:lstStyle/>
          <a:p>
            <a:pPr algn="r"/>
            <a:r>
              <a:rPr lang="en-US" sz="6100" dirty="0"/>
              <a:t>Process Creation</a:t>
            </a:r>
          </a:p>
        </p:txBody>
      </p:sp>
      <p:cxnSp>
        <p:nvCxnSpPr>
          <p:cNvPr id="26" name="Straight Connector 25">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5828C2B-79DE-4AC9-BBF7-53D4C6E7C073}"/>
              </a:ext>
            </a:extLst>
          </p:cNvPr>
          <p:cNvSpPr>
            <a:spLocks noGrp="1"/>
          </p:cNvSpPr>
          <p:nvPr>
            <p:ph idx="1"/>
          </p:nvPr>
        </p:nvSpPr>
        <p:spPr>
          <a:xfrm>
            <a:off x="5255259" y="1648869"/>
            <a:ext cx="6102205" cy="4020493"/>
          </a:xfrm>
        </p:spPr>
        <p:txBody>
          <a:bodyPr anchor="ctr">
            <a:noAutofit/>
          </a:bodyPr>
          <a:lstStyle/>
          <a:p>
            <a:pPr algn="just">
              <a:spcBef>
                <a:spcPts val="0"/>
              </a:spcBef>
              <a:spcAft>
                <a:spcPts val="600"/>
              </a:spcAft>
              <a:buClrTx/>
            </a:pPr>
            <a:r>
              <a:rPr lang="en-US" b="1" dirty="0">
                <a:highlight>
                  <a:srgbClr val="FF00FF"/>
                </a:highlight>
                <a:latin typeface="Cambria" panose="02040503050406030204" pitchFamily="18" charset="0"/>
              </a:rPr>
              <a:t>Resource sharing</a:t>
            </a:r>
            <a:r>
              <a:rPr lang="en-US" b="1" dirty="0">
                <a:latin typeface="Cambria" panose="02040503050406030204" pitchFamily="18" charset="0"/>
              </a:rPr>
              <a:t>– </a:t>
            </a:r>
          </a:p>
          <a:p>
            <a:pPr lvl="2" algn="just">
              <a:spcBef>
                <a:spcPts val="0"/>
              </a:spcBef>
              <a:spcAft>
                <a:spcPts val="600"/>
              </a:spcAft>
              <a:buClrTx/>
              <a:buFont typeface="Wingdings" panose="05000000000000000000" pitchFamily="2" charset="2"/>
              <a:buChar char="§"/>
            </a:pPr>
            <a:r>
              <a:rPr lang="en-US" sz="2100" dirty="0">
                <a:latin typeface="Cambria" panose="02040503050406030204" pitchFamily="18" charset="0"/>
              </a:rPr>
              <a:t>Parent and children share ALL resources.</a:t>
            </a:r>
          </a:p>
          <a:p>
            <a:pPr lvl="2" algn="just">
              <a:spcBef>
                <a:spcPts val="0"/>
              </a:spcBef>
              <a:spcAft>
                <a:spcPts val="600"/>
              </a:spcAft>
              <a:buClrTx/>
              <a:buFont typeface="Wingdings" panose="05000000000000000000" pitchFamily="2" charset="2"/>
              <a:buChar char="§"/>
            </a:pPr>
            <a:r>
              <a:rPr lang="en-US" sz="2100" dirty="0">
                <a:latin typeface="Cambria" panose="02040503050406030204" pitchFamily="18" charset="0"/>
              </a:rPr>
              <a:t>Children share SUBSET of parent’s resources.</a:t>
            </a:r>
          </a:p>
          <a:p>
            <a:pPr lvl="2" algn="just">
              <a:spcBef>
                <a:spcPts val="0"/>
              </a:spcBef>
              <a:spcAft>
                <a:spcPts val="600"/>
              </a:spcAft>
              <a:buClrTx/>
              <a:buFont typeface="Wingdings" panose="05000000000000000000" pitchFamily="2" charset="2"/>
              <a:buChar char="§"/>
            </a:pPr>
            <a:r>
              <a:rPr lang="en-US" sz="2100" dirty="0">
                <a:latin typeface="Cambria" panose="02040503050406030204" pitchFamily="18" charset="0"/>
              </a:rPr>
              <a:t>Parent and child share NO resources.</a:t>
            </a:r>
          </a:p>
          <a:p>
            <a:pPr algn="just">
              <a:spcBef>
                <a:spcPts val="0"/>
              </a:spcBef>
              <a:spcAft>
                <a:spcPts val="600"/>
              </a:spcAft>
              <a:buClrTx/>
            </a:pPr>
            <a:r>
              <a:rPr lang="en-US" b="1" dirty="0">
                <a:highlight>
                  <a:srgbClr val="00FF00"/>
                </a:highlight>
                <a:latin typeface="Cambria" panose="02040503050406030204" pitchFamily="18" charset="0"/>
              </a:rPr>
              <a:t>Execution</a:t>
            </a:r>
            <a:r>
              <a:rPr lang="en-US" b="1" dirty="0">
                <a:latin typeface="Cambria" panose="02040503050406030204" pitchFamily="18" charset="0"/>
              </a:rPr>
              <a:t>– </a:t>
            </a:r>
          </a:p>
          <a:p>
            <a:pPr lvl="2" algn="just">
              <a:spcBef>
                <a:spcPts val="0"/>
              </a:spcBef>
              <a:spcAft>
                <a:spcPts val="600"/>
              </a:spcAft>
              <a:buClrTx/>
              <a:buFont typeface="Wingdings" panose="05000000000000000000" pitchFamily="2" charset="2"/>
              <a:buChar char="§"/>
            </a:pPr>
            <a:r>
              <a:rPr lang="en-US" sz="2100" dirty="0">
                <a:latin typeface="Cambria" panose="02040503050406030204" pitchFamily="18" charset="0"/>
              </a:rPr>
              <a:t>Parent and children execute concurrently.</a:t>
            </a:r>
          </a:p>
          <a:p>
            <a:pPr lvl="2" algn="just">
              <a:spcBef>
                <a:spcPts val="0"/>
              </a:spcBef>
              <a:spcAft>
                <a:spcPts val="600"/>
              </a:spcAft>
              <a:buClrTx/>
              <a:buFont typeface="Wingdings" panose="05000000000000000000" pitchFamily="2" charset="2"/>
              <a:buChar char="§"/>
            </a:pPr>
            <a:r>
              <a:rPr lang="en-US" sz="2100" dirty="0">
                <a:latin typeface="Cambria" panose="02040503050406030204" pitchFamily="18" charset="0"/>
              </a:rPr>
              <a:t>Parent waits until children terminate.</a:t>
            </a:r>
          </a:p>
          <a:p>
            <a:pPr algn="just">
              <a:spcBef>
                <a:spcPts val="0"/>
              </a:spcBef>
              <a:spcAft>
                <a:spcPts val="600"/>
              </a:spcAft>
              <a:buClrTx/>
            </a:pPr>
            <a:r>
              <a:rPr lang="en-US" b="1" dirty="0">
                <a:highlight>
                  <a:srgbClr val="FFFF00"/>
                </a:highlight>
                <a:latin typeface="Cambria" panose="02040503050406030204" pitchFamily="18" charset="0"/>
              </a:rPr>
              <a:t>Address space</a:t>
            </a:r>
            <a:r>
              <a:rPr lang="en-US" b="1" dirty="0">
                <a:latin typeface="Cambria" panose="02040503050406030204" pitchFamily="18" charset="0"/>
              </a:rPr>
              <a:t>– </a:t>
            </a:r>
          </a:p>
          <a:p>
            <a:pPr lvl="2" algn="just">
              <a:spcBef>
                <a:spcPts val="0"/>
              </a:spcBef>
              <a:spcAft>
                <a:spcPts val="600"/>
              </a:spcAft>
              <a:buClrTx/>
              <a:buFont typeface="Wingdings" panose="05000000000000000000" pitchFamily="2" charset="2"/>
              <a:buChar char="§"/>
            </a:pPr>
            <a:r>
              <a:rPr lang="en-US" sz="2100" dirty="0">
                <a:latin typeface="Cambria" panose="02040503050406030204" pitchFamily="18" charset="0"/>
              </a:rPr>
              <a:t>Child duplicate of parent.</a:t>
            </a:r>
          </a:p>
          <a:p>
            <a:pPr lvl="2" algn="just">
              <a:spcBef>
                <a:spcPts val="0"/>
              </a:spcBef>
              <a:spcAft>
                <a:spcPts val="600"/>
              </a:spcAft>
              <a:buClrTx/>
              <a:buFont typeface="Wingdings" panose="05000000000000000000" pitchFamily="2" charset="2"/>
              <a:buChar char="§"/>
            </a:pPr>
            <a:r>
              <a:rPr lang="en-US" sz="2100" dirty="0">
                <a:latin typeface="Cambria" panose="02040503050406030204" pitchFamily="18" charset="0"/>
              </a:rPr>
              <a:t>Child has a program loaded into it.</a:t>
            </a:r>
          </a:p>
          <a:p>
            <a:pPr algn="just">
              <a:spcBef>
                <a:spcPts val="0"/>
              </a:spcBef>
              <a:spcAft>
                <a:spcPts val="600"/>
              </a:spcAft>
            </a:pPr>
            <a:endParaRPr lang="en-US" dirty="0">
              <a:latin typeface="Cambria" panose="02040503050406030204" pitchFamily="18" charset="0"/>
            </a:endParaRPr>
          </a:p>
          <a:p>
            <a:pPr algn="just">
              <a:spcBef>
                <a:spcPts val="0"/>
              </a:spcBef>
              <a:spcAft>
                <a:spcPts val="600"/>
              </a:spcAft>
            </a:pPr>
            <a:endParaRPr lang="en-US" dirty="0">
              <a:latin typeface="Cambria" panose="02040503050406030204" pitchFamily="18" charset="0"/>
            </a:endParaRPr>
          </a:p>
        </p:txBody>
      </p:sp>
      <p:sp>
        <p:nvSpPr>
          <p:cNvPr id="4" name="Slide Number Placeholder 3">
            <a:extLst>
              <a:ext uri="{FF2B5EF4-FFF2-40B4-BE49-F238E27FC236}">
                <a16:creationId xmlns:a16="http://schemas.microsoft.com/office/drawing/2014/main" id="{58A3476F-5C0F-4529-9285-DEE9DC8890B8}"/>
              </a:ext>
            </a:extLst>
          </p:cNvPr>
          <p:cNvSpPr>
            <a:spLocks noGrp="1"/>
          </p:cNvSpPr>
          <p:nvPr>
            <p:ph type="sldNum" sz="quarter" idx="12"/>
          </p:nvPr>
        </p:nvSpPr>
        <p:spPr>
          <a:xfrm>
            <a:off x="9684121" y="5254704"/>
            <a:ext cx="1673352" cy="1005840"/>
          </a:xfrm>
        </p:spPr>
        <p:txBody>
          <a:bodyPr>
            <a:normAutofit/>
          </a:bodyPr>
          <a:lstStyle/>
          <a:p>
            <a:pPr>
              <a:lnSpc>
                <a:spcPct val="90000"/>
              </a:lnSpc>
              <a:spcAft>
                <a:spcPts val="600"/>
              </a:spcAft>
              <a:defRPr/>
            </a:pPr>
            <a:fld id="{5DB835BD-4C98-41E0-AB7D-5557FB1FE40F}" type="slidenum">
              <a:rPr lang="en-IN" sz="1500">
                <a:solidFill>
                  <a:srgbClr val="FFFFFF"/>
                </a:solidFill>
              </a:rPr>
              <a:pPr>
                <a:lnSpc>
                  <a:spcPct val="90000"/>
                </a:lnSpc>
                <a:spcAft>
                  <a:spcPts val="600"/>
                </a:spcAft>
                <a:defRPr/>
              </a:pPr>
              <a:t>32</a:t>
            </a:fld>
            <a:endParaRPr lang="en-IN" sz="1500" dirty="0">
              <a:solidFill>
                <a:srgbClr val="FFFFFF"/>
              </a:solidFill>
            </a:endParaRPr>
          </a:p>
        </p:txBody>
      </p:sp>
    </p:spTree>
    <p:extLst>
      <p:ext uri="{BB962C8B-B14F-4D97-AF65-F5344CB8AC3E}">
        <p14:creationId xmlns:p14="http://schemas.microsoft.com/office/powerpoint/2010/main" val="31083294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43"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8"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9"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9"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60"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1"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2"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3"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65" name="Rectangle 64">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A538F6-E23F-4C29-86D4-E5055639589A}"/>
              </a:ext>
            </a:extLst>
          </p:cNvPr>
          <p:cNvSpPr>
            <a:spLocks noGrp="1"/>
          </p:cNvSpPr>
          <p:nvPr>
            <p:ph type="title"/>
          </p:nvPr>
        </p:nvSpPr>
        <p:spPr>
          <a:xfrm>
            <a:off x="2837180" y="187452"/>
            <a:ext cx="6227064" cy="1234440"/>
          </a:xfrm>
        </p:spPr>
        <p:txBody>
          <a:bodyPr anchor="t">
            <a:normAutofit/>
          </a:bodyPr>
          <a:lstStyle/>
          <a:p>
            <a:r>
              <a:rPr lang="en-US" sz="4000" dirty="0">
                <a:solidFill>
                  <a:schemeClr val="accent1"/>
                </a:solidFill>
              </a:rPr>
              <a:t>Process Termination</a:t>
            </a:r>
          </a:p>
        </p:txBody>
      </p:sp>
      <p:sp>
        <p:nvSpPr>
          <p:cNvPr id="4" name="Slide Number Placeholder 3">
            <a:extLst>
              <a:ext uri="{FF2B5EF4-FFF2-40B4-BE49-F238E27FC236}">
                <a16:creationId xmlns:a16="http://schemas.microsoft.com/office/drawing/2014/main" id="{58A3476F-5C0F-4529-9285-DEE9DC8890B8}"/>
              </a:ext>
            </a:extLst>
          </p:cNvPr>
          <p:cNvSpPr>
            <a:spLocks noGrp="1"/>
          </p:cNvSpPr>
          <p:nvPr>
            <p:ph type="sldNum" sz="quarter" idx="12"/>
          </p:nvPr>
        </p:nvSpPr>
        <p:spPr>
          <a:xfrm>
            <a:off x="10469880" y="320040"/>
            <a:ext cx="914400" cy="320040"/>
          </a:xfrm>
        </p:spPr>
        <p:txBody>
          <a:bodyPr>
            <a:normAutofit/>
          </a:bodyPr>
          <a:lstStyle/>
          <a:p>
            <a:pPr marL="0" marR="0" lvl="0" indent="0" defTabSz="914400" rtl="0" eaLnBrk="1" fontAlgn="auto" latinLnBrk="0" hangingPunct="1">
              <a:spcBef>
                <a:spcPts val="0"/>
              </a:spcBef>
              <a:spcAft>
                <a:spcPts val="600"/>
              </a:spcAft>
              <a:buClrTx/>
              <a:buSzTx/>
              <a:buFontTx/>
              <a:buNone/>
              <a:tabLst/>
              <a:defRPr/>
            </a:pPr>
            <a:fld id="{5DB835BD-4C98-41E0-AB7D-5557FB1FE40F}" type="slidenum">
              <a:rPr kumimoji="0" lang="en-IN" b="0" i="0" u="none" strike="noStrike" kern="1200" cap="none" spc="0" normalizeH="0" baseline="0" noProof="0">
                <a:ln>
                  <a:noFill/>
                </a:ln>
                <a:effectLst/>
                <a:uLnTx/>
                <a:uFillTx/>
                <a:latin typeface="Calibri" panose="020F0502020204030204"/>
                <a:ea typeface="+mn-ea"/>
                <a:cs typeface="+mn-cs"/>
              </a:rPr>
              <a:pPr marL="0" marR="0" lvl="0" indent="0" defTabSz="914400" rtl="0" eaLnBrk="1" fontAlgn="auto" latinLnBrk="0" hangingPunct="1">
                <a:spcBef>
                  <a:spcPts val="0"/>
                </a:spcBef>
                <a:spcAft>
                  <a:spcPts val="600"/>
                </a:spcAft>
                <a:buClrTx/>
                <a:buSzTx/>
                <a:buFontTx/>
                <a:buNone/>
                <a:tabLst/>
                <a:defRPr/>
              </a:pPr>
              <a:t>33</a:t>
            </a:fld>
            <a:endParaRPr kumimoji="0" lang="en-IN" b="0" i="0" u="none" strike="noStrike" kern="1200" cap="none" spc="0" normalizeH="0" baseline="0" noProof="0">
              <a:ln>
                <a:noFill/>
              </a:ln>
              <a:effectLst/>
              <a:uLnTx/>
              <a:uFillTx/>
              <a:latin typeface="Calibri" panose="020F0502020204030204"/>
              <a:ea typeface="+mn-ea"/>
              <a:cs typeface="+mn-cs"/>
            </a:endParaRPr>
          </a:p>
        </p:txBody>
      </p:sp>
      <p:sp>
        <p:nvSpPr>
          <p:cNvPr id="67" name="Isosceles Triangle 66">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55828C2B-79DE-4AC9-BBF7-53D4C6E7C073}"/>
              </a:ext>
            </a:extLst>
          </p:cNvPr>
          <p:cNvSpPr>
            <a:spLocks noGrp="1"/>
          </p:cNvSpPr>
          <p:nvPr>
            <p:ph idx="1"/>
          </p:nvPr>
        </p:nvSpPr>
        <p:spPr>
          <a:xfrm>
            <a:off x="2300951" y="1209471"/>
            <a:ext cx="9586636" cy="4807154"/>
          </a:xfrm>
        </p:spPr>
        <p:txBody>
          <a:bodyPr>
            <a:noAutofit/>
          </a:bodyPr>
          <a:lstStyle/>
          <a:p>
            <a:pPr algn="just">
              <a:spcBef>
                <a:spcPts val="600"/>
              </a:spcBef>
              <a:spcAft>
                <a:spcPts val="600"/>
              </a:spcAft>
              <a:buClrTx/>
            </a:pPr>
            <a:r>
              <a:rPr lang="en-US" sz="2200" dirty="0">
                <a:latin typeface="Cambria" panose="02040503050406030204" pitchFamily="18" charset="0"/>
              </a:rPr>
              <a:t>Process termination occurs when the process is terminated.</a:t>
            </a:r>
          </a:p>
          <a:p>
            <a:pPr algn="just">
              <a:spcBef>
                <a:spcPts val="600"/>
              </a:spcBef>
              <a:spcAft>
                <a:spcPts val="600"/>
              </a:spcAft>
              <a:buClrTx/>
            </a:pPr>
            <a:r>
              <a:rPr lang="en-US" sz="2200" dirty="0">
                <a:latin typeface="Cambria" panose="02040503050406030204" pitchFamily="18" charset="0"/>
              </a:rPr>
              <a:t>The exit() system call is used by most operating systems for process termination.</a:t>
            </a:r>
          </a:p>
          <a:p>
            <a:pPr algn="just">
              <a:spcBef>
                <a:spcPts val="600"/>
              </a:spcBef>
              <a:spcAft>
                <a:spcPts val="600"/>
              </a:spcAft>
              <a:buClrTx/>
            </a:pPr>
            <a:r>
              <a:rPr lang="en-US" sz="2200" dirty="0">
                <a:latin typeface="Cambria" panose="02040503050406030204" pitchFamily="18" charset="0"/>
              </a:rPr>
              <a:t>User can terminate execution of another processes (</a:t>
            </a:r>
            <a:r>
              <a:rPr lang="en-US" sz="2200" b="1" dirty="0">
                <a:latin typeface="Cambria" panose="02040503050406030204" pitchFamily="18" charset="0"/>
              </a:rPr>
              <a:t>kill</a:t>
            </a:r>
            <a:r>
              <a:rPr lang="en-US" sz="2200" dirty="0">
                <a:latin typeface="Cambria" panose="02040503050406030204" pitchFamily="18" charset="0"/>
              </a:rPr>
              <a:t>).</a:t>
            </a:r>
          </a:p>
          <a:p>
            <a:pPr algn="just">
              <a:spcBef>
                <a:spcPts val="600"/>
              </a:spcBef>
              <a:spcAft>
                <a:spcPts val="600"/>
              </a:spcAft>
              <a:buClrTx/>
            </a:pPr>
            <a:r>
              <a:rPr lang="en-US" sz="2200" dirty="0">
                <a:latin typeface="Cambria" panose="02040503050406030204" pitchFamily="18" charset="0"/>
              </a:rPr>
              <a:t>Causes of process termination- </a:t>
            </a:r>
          </a:p>
          <a:p>
            <a:pPr lvl="2" algn="just">
              <a:spcBef>
                <a:spcPts val="600"/>
              </a:spcBef>
              <a:spcAft>
                <a:spcPts val="600"/>
              </a:spcAft>
              <a:buClrTx/>
              <a:buFont typeface="Wingdings" panose="05000000000000000000" pitchFamily="2" charset="2"/>
              <a:buChar char="§"/>
            </a:pPr>
            <a:r>
              <a:rPr lang="en-US" sz="2200" dirty="0">
                <a:latin typeface="Cambria" panose="02040503050406030204" pitchFamily="18" charset="0"/>
              </a:rPr>
              <a:t>After its execution</a:t>
            </a:r>
          </a:p>
          <a:p>
            <a:pPr lvl="2" algn="just">
              <a:spcBef>
                <a:spcPts val="600"/>
              </a:spcBef>
              <a:spcAft>
                <a:spcPts val="600"/>
              </a:spcAft>
              <a:buClrTx/>
              <a:buFont typeface="Wingdings" panose="05000000000000000000" pitchFamily="2" charset="2"/>
              <a:buChar char="§"/>
            </a:pPr>
            <a:r>
              <a:rPr lang="en-US" sz="2200" dirty="0">
                <a:latin typeface="Cambria" panose="02040503050406030204" pitchFamily="18" charset="0"/>
              </a:rPr>
              <a:t>A child process may be terminated if its parent process requests for its termination.</a:t>
            </a:r>
          </a:p>
          <a:p>
            <a:pPr lvl="2" algn="just">
              <a:spcBef>
                <a:spcPts val="600"/>
              </a:spcBef>
              <a:spcAft>
                <a:spcPts val="600"/>
              </a:spcAft>
              <a:buClrTx/>
              <a:buFont typeface="Wingdings" panose="05000000000000000000" pitchFamily="2" charset="2"/>
              <a:buChar char="§"/>
            </a:pPr>
            <a:r>
              <a:rPr lang="en-US" sz="2200" dirty="0">
                <a:latin typeface="Cambria" panose="02040503050406030204" pitchFamily="18" charset="0"/>
              </a:rPr>
              <a:t>If a parent process is terminated, then its child processes are also terminated.</a:t>
            </a:r>
          </a:p>
          <a:p>
            <a:pPr lvl="2" algn="just">
              <a:spcBef>
                <a:spcPts val="600"/>
              </a:spcBef>
              <a:spcAft>
                <a:spcPts val="600"/>
              </a:spcAft>
              <a:buClrTx/>
              <a:buFont typeface="Wingdings" panose="05000000000000000000" pitchFamily="2" charset="2"/>
              <a:buChar char="§"/>
            </a:pPr>
            <a:r>
              <a:rPr lang="en-US" sz="2200" dirty="0">
                <a:latin typeface="Cambria" panose="02040503050406030204" pitchFamily="18" charset="0"/>
              </a:rPr>
              <a:t>I/O failure;  Arithmetic error;  Data misuse</a:t>
            </a:r>
          </a:p>
          <a:p>
            <a:pPr lvl="2" algn="just">
              <a:spcBef>
                <a:spcPts val="600"/>
              </a:spcBef>
              <a:spcAft>
                <a:spcPts val="600"/>
              </a:spcAft>
              <a:buClrTx/>
              <a:buFont typeface="Wingdings" panose="05000000000000000000" pitchFamily="2" charset="2"/>
              <a:buChar char="§"/>
            </a:pPr>
            <a:r>
              <a:rPr lang="en-US" sz="2200" dirty="0">
                <a:latin typeface="Cambria" panose="02040503050406030204" pitchFamily="18" charset="0"/>
              </a:rPr>
              <a:t>Unavailable memory required for the process</a:t>
            </a:r>
          </a:p>
          <a:p>
            <a:pPr algn="just">
              <a:spcBef>
                <a:spcPts val="600"/>
              </a:spcBef>
              <a:spcAft>
                <a:spcPts val="600"/>
              </a:spcAft>
            </a:pPr>
            <a:endParaRPr lang="en-US" sz="2200" dirty="0">
              <a:latin typeface="Cambria" panose="02040503050406030204" pitchFamily="18" charset="0"/>
            </a:endParaRPr>
          </a:p>
          <a:p>
            <a:pPr algn="just">
              <a:spcBef>
                <a:spcPts val="600"/>
              </a:spcBef>
              <a:spcAft>
                <a:spcPts val="600"/>
              </a:spcAft>
            </a:pPr>
            <a:endParaRPr lang="en-US" sz="2200" dirty="0">
              <a:latin typeface="Cambria" panose="02040503050406030204" pitchFamily="18" charset="0"/>
            </a:endParaRPr>
          </a:p>
        </p:txBody>
      </p:sp>
    </p:spTree>
    <p:extLst>
      <p:ext uri="{BB962C8B-B14F-4D97-AF65-F5344CB8AC3E}">
        <p14:creationId xmlns:p14="http://schemas.microsoft.com/office/powerpoint/2010/main" val="3814905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2"/>
          <p:cNvSpPr>
            <a:spLocks noGrp="1"/>
          </p:cNvSpPr>
          <p:nvPr>
            <p:ph type="title"/>
          </p:nvPr>
        </p:nvSpPr>
        <p:spPr>
          <a:xfrm>
            <a:off x="3276600" y="304800"/>
            <a:ext cx="5791200" cy="609600"/>
          </a:xfr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2800" dirty="0">
                <a:solidFill>
                  <a:schemeClr val="tx1"/>
                </a:solidFill>
              </a:rPr>
              <a:t>Process Life Cycle (Process States)</a:t>
            </a:r>
          </a:p>
        </p:txBody>
      </p:sp>
      <p:sp>
        <p:nvSpPr>
          <p:cNvPr id="56323" name="Content Placeholder 1"/>
          <p:cNvSpPr>
            <a:spLocks noGrp="1"/>
          </p:cNvSpPr>
          <p:nvPr>
            <p:ph idx="1"/>
          </p:nvPr>
        </p:nvSpPr>
        <p:spPr>
          <a:xfrm>
            <a:off x="572729" y="1219200"/>
            <a:ext cx="10827773" cy="1066800"/>
          </a:xfrm>
        </p:spPr>
        <p:txBody>
          <a:bodyPr/>
          <a:lstStyle/>
          <a:p>
            <a:pPr algn="just">
              <a:spcBef>
                <a:spcPts val="0"/>
              </a:spcBef>
            </a:pPr>
            <a:r>
              <a:rPr lang="en-US" sz="2300" dirty="0"/>
              <a:t>As a process executes, it changes state.</a:t>
            </a:r>
          </a:p>
          <a:p>
            <a:pPr algn="just">
              <a:spcBef>
                <a:spcPts val="0"/>
              </a:spcBef>
            </a:pPr>
            <a:r>
              <a:rPr lang="en-US" sz="2300" dirty="0"/>
              <a:t>Each process may be in one of the following states.</a:t>
            </a:r>
          </a:p>
        </p:txBody>
      </p:sp>
      <p:sp>
        <p:nvSpPr>
          <p:cNvPr id="5" name="Slide Number Placeholder 3"/>
          <p:cNvSpPr>
            <a:spLocks noGrp="1"/>
          </p:cNvSpPr>
          <p:nvPr>
            <p:ph type="sldNum" sz="quarter" idx="4"/>
          </p:nvPr>
        </p:nvSpPr>
        <p:spPr>
          <a:xfrm>
            <a:off x="10055942" y="6248400"/>
            <a:ext cx="1981200" cy="365125"/>
          </a:xfrm>
          <a:prstGeom prst="rect">
            <a:avLst/>
          </a:prstGeom>
        </p:spPr>
        <p:txBody>
          <a:bodyPr vert="horz"/>
          <a:lstStyle>
            <a:defPPr>
              <a:defRPr lang="en-US"/>
            </a:defPPr>
            <a:lvl1pPr algn="r" rtl="0" eaLnBrk="1" fontAlgn="base" latinLnBrk="0" hangingPunct="1">
              <a:spcBef>
                <a:spcPct val="0"/>
              </a:spcBef>
              <a:spcAft>
                <a:spcPct val="0"/>
              </a:spcAft>
              <a:defRPr kumimoji="0" sz="1400" kern="1200" smtClean="0">
                <a:solidFill>
                  <a:schemeClr val="tx2"/>
                </a:solidFill>
                <a:latin typeface="Calibri" pitchFamily="34" charset="0"/>
                <a:ea typeface="+mn-ea"/>
                <a:cs typeface="+mn-cs"/>
              </a:defRPr>
            </a:lvl1pPr>
            <a:lvl2pPr marL="457200" algn="l" rtl="0" fontAlgn="base">
              <a:spcBef>
                <a:spcPct val="0"/>
              </a:spcBef>
              <a:spcAft>
                <a:spcPct val="0"/>
              </a:spcAft>
              <a:defRPr sz="2400" kern="1200">
                <a:solidFill>
                  <a:schemeClr val="tx1"/>
                </a:solidFill>
                <a:latin typeface="Calibri" pitchFamily="34" charset="0"/>
                <a:ea typeface="+mn-ea"/>
                <a:cs typeface="Arial" charset="0"/>
              </a:defRPr>
            </a:lvl2pPr>
            <a:lvl3pPr marL="914400" algn="l" rtl="0" fontAlgn="base">
              <a:spcBef>
                <a:spcPct val="0"/>
              </a:spcBef>
              <a:spcAft>
                <a:spcPct val="0"/>
              </a:spcAft>
              <a:defRPr sz="2400" kern="1200">
                <a:solidFill>
                  <a:schemeClr val="tx1"/>
                </a:solidFill>
                <a:latin typeface="Calibri" pitchFamily="34" charset="0"/>
                <a:ea typeface="+mn-ea"/>
                <a:cs typeface="Arial" charset="0"/>
              </a:defRPr>
            </a:lvl3pPr>
            <a:lvl4pPr marL="1371600" algn="l" rtl="0" fontAlgn="base">
              <a:spcBef>
                <a:spcPct val="0"/>
              </a:spcBef>
              <a:spcAft>
                <a:spcPct val="0"/>
              </a:spcAft>
              <a:defRPr sz="2400" kern="1200">
                <a:solidFill>
                  <a:schemeClr val="tx1"/>
                </a:solidFill>
                <a:latin typeface="Calibri" pitchFamily="34" charset="0"/>
                <a:ea typeface="+mn-ea"/>
                <a:cs typeface="Arial" charset="0"/>
              </a:defRPr>
            </a:lvl4pPr>
            <a:lvl5pPr marL="1828800" algn="l" rtl="0" fontAlgn="base">
              <a:spcBef>
                <a:spcPct val="0"/>
              </a:spcBef>
              <a:spcAft>
                <a:spcPct val="0"/>
              </a:spcAft>
              <a:defRPr sz="2400" kern="1200">
                <a:solidFill>
                  <a:schemeClr val="tx1"/>
                </a:solidFill>
                <a:latin typeface="Calibri" pitchFamily="34" charset="0"/>
                <a:ea typeface="+mn-ea"/>
                <a:cs typeface="Arial" charset="0"/>
              </a:defRPr>
            </a:lvl5pPr>
            <a:lvl6pPr marL="2286000" algn="l" defTabSz="914400" rtl="0" eaLnBrk="1" latinLnBrk="0" hangingPunct="1">
              <a:defRPr sz="2400" kern="1200">
                <a:solidFill>
                  <a:schemeClr val="tx1"/>
                </a:solidFill>
                <a:latin typeface="Calibri" pitchFamily="34" charset="0"/>
                <a:ea typeface="+mn-ea"/>
                <a:cs typeface="Arial" charset="0"/>
              </a:defRPr>
            </a:lvl6pPr>
            <a:lvl7pPr marL="2743200" algn="l" defTabSz="914400" rtl="0" eaLnBrk="1" latinLnBrk="0" hangingPunct="1">
              <a:defRPr sz="2400" kern="1200">
                <a:solidFill>
                  <a:schemeClr val="tx1"/>
                </a:solidFill>
                <a:latin typeface="Calibri" pitchFamily="34" charset="0"/>
                <a:ea typeface="+mn-ea"/>
                <a:cs typeface="Arial" charset="0"/>
              </a:defRPr>
            </a:lvl7pPr>
            <a:lvl8pPr marL="3200400" algn="l" defTabSz="914400" rtl="0" eaLnBrk="1" latinLnBrk="0" hangingPunct="1">
              <a:defRPr sz="2400" kern="1200">
                <a:solidFill>
                  <a:schemeClr val="tx1"/>
                </a:solidFill>
                <a:latin typeface="Calibri" pitchFamily="34" charset="0"/>
                <a:ea typeface="+mn-ea"/>
                <a:cs typeface="Arial" charset="0"/>
              </a:defRPr>
            </a:lvl8pPr>
            <a:lvl9pPr marL="3657600" algn="l" defTabSz="914400" rtl="0" eaLnBrk="1" latinLnBrk="0" hangingPunct="1">
              <a:defRPr sz="2400" kern="1200">
                <a:solidFill>
                  <a:schemeClr val="tx1"/>
                </a:solidFill>
                <a:latin typeface="Calibri" pitchFamily="34" charset="0"/>
                <a:ea typeface="+mn-ea"/>
                <a:cs typeface="Arial" charset="0"/>
              </a:defRPr>
            </a:lvl9pPr>
          </a:lstStyle>
          <a:p>
            <a:pPr>
              <a:defRPr/>
            </a:pPr>
            <a:fld id="{9D292B4F-44AA-446D-83AB-6974526852C9}" type="slidenum">
              <a:rPr lang="en-US" smtClean="0"/>
              <a:pPr>
                <a:defRPr/>
              </a:pPr>
              <a:t>34</a:t>
            </a:fld>
            <a:endParaRPr lang="en-US" sz="1600" dirty="0"/>
          </a:p>
        </p:txBody>
      </p:sp>
      <p:grpSp>
        <p:nvGrpSpPr>
          <p:cNvPr id="7" name="Group 6"/>
          <p:cNvGrpSpPr/>
          <p:nvPr/>
        </p:nvGrpSpPr>
        <p:grpSpPr>
          <a:xfrm>
            <a:off x="1752600" y="2209800"/>
            <a:ext cx="2514600" cy="4191000"/>
            <a:chOff x="228600" y="2209800"/>
            <a:chExt cx="2514600" cy="4191000"/>
          </a:xfrm>
        </p:grpSpPr>
        <p:sp>
          <p:nvSpPr>
            <p:cNvPr id="4" name="Pentagon 3"/>
            <p:cNvSpPr/>
            <p:nvPr/>
          </p:nvSpPr>
          <p:spPr>
            <a:xfrm>
              <a:off x="228600" y="2209800"/>
              <a:ext cx="2514600" cy="609600"/>
            </a:xfrm>
            <a:prstGeom prst="homePlate">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C00000"/>
                  </a:solidFill>
                </a:rPr>
                <a:t>NEW</a:t>
              </a:r>
            </a:p>
          </p:txBody>
        </p:sp>
        <p:sp>
          <p:nvSpPr>
            <p:cNvPr id="8" name="Pentagon 7"/>
            <p:cNvSpPr/>
            <p:nvPr/>
          </p:nvSpPr>
          <p:spPr>
            <a:xfrm>
              <a:off x="228600" y="3124200"/>
              <a:ext cx="2514600" cy="609600"/>
            </a:xfrm>
            <a:prstGeom prst="homePlate">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0033CC"/>
                  </a:solidFill>
                </a:rPr>
                <a:t>READY</a:t>
              </a:r>
            </a:p>
          </p:txBody>
        </p:sp>
        <p:sp>
          <p:nvSpPr>
            <p:cNvPr id="9" name="Pentagon 8"/>
            <p:cNvSpPr/>
            <p:nvPr/>
          </p:nvSpPr>
          <p:spPr>
            <a:xfrm>
              <a:off x="228600" y="4038600"/>
              <a:ext cx="2514600" cy="609600"/>
            </a:xfrm>
            <a:prstGeom prst="homePlate">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C00000"/>
                  </a:solidFill>
                </a:rPr>
                <a:t>RUNNING</a:t>
              </a:r>
            </a:p>
          </p:txBody>
        </p:sp>
        <p:sp>
          <p:nvSpPr>
            <p:cNvPr id="10" name="Pentagon 9"/>
            <p:cNvSpPr/>
            <p:nvPr/>
          </p:nvSpPr>
          <p:spPr>
            <a:xfrm>
              <a:off x="228600" y="4953000"/>
              <a:ext cx="2514600" cy="609600"/>
            </a:xfrm>
            <a:prstGeom prst="homePlate">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0033CC"/>
                  </a:solidFill>
                </a:rPr>
                <a:t>WAITING</a:t>
              </a:r>
            </a:p>
          </p:txBody>
        </p:sp>
        <p:sp>
          <p:nvSpPr>
            <p:cNvPr id="13" name="Pentagon 12"/>
            <p:cNvSpPr/>
            <p:nvPr/>
          </p:nvSpPr>
          <p:spPr>
            <a:xfrm>
              <a:off x="228600" y="5791200"/>
              <a:ext cx="2514600" cy="609600"/>
            </a:xfrm>
            <a:prstGeom prst="homePlate">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C00000"/>
                  </a:solidFill>
                </a:rPr>
                <a:t>TERMINATED</a:t>
              </a:r>
            </a:p>
          </p:txBody>
        </p:sp>
      </p:grpSp>
      <p:sp>
        <p:nvSpPr>
          <p:cNvPr id="6" name="Rectangle 5"/>
          <p:cNvSpPr/>
          <p:nvPr/>
        </p:nvSpPr>
        <p:spPr>
          <a:xfrm>
            <a:off x="4419599" y="2190135"/>
            <a:ext cx="7199671" cy="609600"/>
          </a:xfrm>
          <a:prstGeom prst="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r>
              <a:rPr lang="en-US" sz="2300" dirty="0">
                <a:solidFill>
                  <a:srgbClr val="C00000"/>
                </a:solidFill>
              </a:rPr>
              <a:t>The process being created.</a:t>
            </a:r>
          </a:p>
        </p:txBody>
      </p:sp>
      <p:sp>
        <p:nvSpPr>
          <p:cNvPr id="15" name="Rectangle 14"/>
          <p:cNvSpPr/>
          <p:nvPr/>
        </p:nvSpPr>
        <p:spPr>
          <a:xfrm>
            <a:off x="4419599" y="3048000"/>
            <a:ext cx="7199671" cy="609600"/>
          </a:xfrm>
          <a:prstGeom prst="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just"/>
            <a:r>
              <a:rPr lang="en-US" sz="2300" dirty="0">
                <a:solidFill>
                  <a:srgbClr val="0033CC"/>
                </a:solidFill>
              </a:rPr>
              <a:t>The process has all the resources available &amp; is waiting to be assigned to a processor.</a:t>
            </a:r>
          </a:p>
        </p:txBody>
      </p:sp>
      <p:sp>
        <p:nvSpPr>
          <p:cNvPr id="16" name="Rectangle 15"/>
          <p:cNvSpPr/>
          <p:nvPr/>
        </p:nvSpPr>
        <p:spPr>
          <a:xfrm>
            <a:off x="4495799" y="3962400"/>
            <a:ext cx="7199671" cy="609600"/>
          </a:xfrm>
          <a:prstGeom prst="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r>
              <a:rPr lang="en-US" sz="2300" dirty="0">
                <a:solidFill>
                  <a:srgbClr val="C00000"/>
                </a:solidFill>
              </a:rPr>
              <a:t>Process Instructions are being executed.</a:t>
            </a:r>
          </a:p>
        </p:txBody>
      </p:sp>
      <p:sp>
        <p:nvSpPr>
          <p:cNvPr id="17" name="Rectangle 16"/>
          <p:cNvSpPr/>
          <p:nvPr/>
        </p:nvSpPr>
        <p:spPr>
          <a:xfrm>
            <a:off x="4419599" y="4921044"/>
            <a:ext cx="7199671" cy="609600"/>
          </a:xfrm>
          <a:prstGeom prst="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just"/>
            <a:r>
              <a:rPr lang="en-US" sz="2300" dirty="0">
                <a:solidFill>
                  <a:srgbClr val="0033CC"/>
                </a:solidFill>
              </a:rPr>
              <a:t>The process is waiting for some event to occur (I/O event, timer/trigger)</a:t>
            </a:r>
          </a:p>
        </p:txBody>
      </p:sp>
      <p:sp>
        <p:nvSpPr>
          <p:cNvPr id="18" name="Rectangle 17"/>
          <p:cNvSpPr/>
          <p:nvPr/>
        </p:nvSpPr>
        <p:spPr>
          <a:xfrm>
            <a:off x="4495799" y="5835444"/>
            <a:ext cx="7199671" cy="609600"/>
          </a:xfrm>
          <a:prstGeom prst="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r>
              <a:rPr lang="en-US" sz="2300" dirty="0">
                <a:solidFill>
                  <a:srgbClr val="C00000"/>
                </a:solidFill>
              </a:rPr>
              <a:t>Process has finished its executed.</a:t>
            </a:r>
          </a:p>
        </p:txBody>
      </p:sp>
    </p:spTree>
    <p:extLst>
      <p:ext uri="{BB962C8B-B14F-4D97-AF65-F5344CB8AC3E}">
        <p14:creationId xmlns:p14="http://schemas.microsoft.com/office/powerpoint/2010/main" val="349353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animBg="1"/>
      <p:bldP spid="16" grpId="0" animBg="1"/>
      <p:bldP spid="17" grpId="0" animBg="1"/>
      <p:bldP spid="1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538F6-E23F-4C29-86D4-E5055639589A}"/>
              </a:ext>
            </a:extLst>
          </p:cNvPr>
          <p:cNvSpPr>
            <a:spLocks noGrp="1"/>
          </p:cNvSpPr>
          <p:nvPr>
            <p:ph type="title"/>
          </p:nvPr>
        </p:nvSpPr>
        <p:spPr>
          <a:xfrm>
            <a:off x="1115568" y="277707"/>
            <a:ext cx="10168128" cy="1179576"/>
          </a:xfrm>
        </p:spPr>
        <p:txBody>
          <a:bodyPr>
            <a:normAutofit/>
          </a:bodyPr>
          <a:lstStyle/>
          <a:p>
            <a:r>
              <a:rPr lang="en-US" sz="4000" dirty="0">
                <a:solidFill>
                  <a:schemeClr val="tx1"/>
                </a:solidFill>
              </a:rPr>
              <a:t>Process States – 5 state model</a:t>
            </a:r>
            <a:endParaRPr lang="en-US" sz="4000" dirty="0"/>
          </a:p>
        </p:txBody>
      </p:sp>
      <p:sp>
        <p:nvSpPr>
          <p:cNvPr id="4" name="Slide Number Placeholder 3">
            <a:extLst>
              <a:ext uri="{FF2B5EF4-FFF2-40B4-BE49-F238E27FC236}">
                <a16:creationId xmlns:a16="http://schemas.microsoft.com/office/drawing/2014/main" id="{58A3476F-5C0F-4529-9285-DEE9DC8890B8}"/>
              </a:ext>
            </a:extLst>
          </p:cNvPr>
          <p:cNvSpPr>
            <a:spLocks noGrp="1"/>
          </p:cNvSpPr>
          <p:nvPr>
            <p:ph type="sldNum" sz="quarter" idx="12"/>
          </p:nvPr>
        </p:nvSpPr>
        <p:spPr>
          <a:xfrm>
            <a:off x="8540496" y="6356350"/>
            <a:ext cx="2743200" cy="365125"/>
          </a:xfrm>
        </p:spPr>
        <p:txBody>
          <a:bodyPr>
            <a:normAutofit/>
          </a:bodyPr>
          <a:lstStyle/>
          <a:p>
            <a:pPr>
              <a:spcAft>
                <a:spcPts val="600"/>
              </a:spcAft>
              <a:defRPr/>
            </a:pPr>
            <a:fld id="{5DB835BD-4C98-41E0-AB7D-5557FB1FE40F}" type="slidenum">
              <a:rPr lang="en-IN">
                <a:solidFill>
                  <a:schemeClr val="tx1">
                    <a:lumMod val="50000"/>
                    <a:lumOff val="50000"/>
                  </a:schemeClr>
                </a:solidFill>
              </a:rPr>
              <a:pPr>
                <a:spcAft>
                  <a:spcPts val="600"/>
                </a:spcAft>
                <a:defRPr/>
              </a:pPr>
              <a:t>35</a:t>
            </a:fld>
            <a:endParaRPr lang="en-IN">
              <a:solidFill>
                <a:schemeClr val="tx1">
                  <a:lumMod val="50000"/>
                  <a:lumOff val="50000"/>
                </a:schemeClr>
              </a:solidFill>
            </a:endParaRPr>
          </a:p>
        </p:txBody>
      </p:sp>
      <p:grpSp>
        <p:nvGrpSpPr>
          <p:cNvPr id="8" name="Group 7">
            <a:extLst>
              <a:ext uri="{FF2B5EF4-FFF2-40B4-BE49-F238E27FC236}">
                <a16:creationId xmlns:a16="http://schemas.microsoft.com/office/drawing/2014/main" id="{5D3931C5-98DB-40BB-9963-A3EF40CCF12B}"/>
              </a:ext>
            </a:extLst>
          </p:cNvPr>
          <p:cNvGrpSpPr/>
          <p:nvPr/>
        </p:nvGrpSpPr>
        <p:grpSpPr>
          <a:xfrm>
            <a:off x="1635578" y="2015066"/>
            <a:ext cx="9558489" cy="3522133"/>
            <a:chOff x="234950" y="2286000"/>
            <a:chExt cx="8892850" cy="3270250"/>
          </a:xfrm>
        </p:grpSpPr>
        <p:sp>
          <p:nvSpPr>
            <p:cNvPr id="9" name="Oval 3">
              <a:extLst>
                <a:ext uri="{FF2B5EF4-FFF2-40B4-BE49-F238E27FC236}">
                  <a16:creationId xmlns:a16="http://schemas.microsoft.com/office/drawing/2014/main" id="{34645BBA-EFD7-4AD0-B4D9-6EF4C22F48D7}"/>
                </a:ext>
              </a:extLst>
            </p:cNvPr>
            <p:cNvSpPr>
              <a:spLocks noChangeArrowheads="1"/>
            </p:cNvSpPr>
            <p:nvPr/>
          </p:nvSpPr>
          <p:spPr bwMode="auto">
            <a:xfrm>
              <a:off x="2520950" y="2444750"/>
              <a:ext cx="1206500" cy="749300"/>
            </a:xfrm>
            <a:prstGeom prst="ellipse">
              <a:avLst/>
            </a:prstGeom>
            <a:ln>
              <a:solidFill>
                <a:schemeClr val="tx1"/>
              </a:solidFill>
              <a:headEnd/>
              <a:tailEnd/>
            </a:ln>
          </p:spPr>
          <p:style>
            <a:lnRef idx="1">
              <a:schemeClr val="accent5"/>
            </a:lnRef>
            <a:fillRef idx="3">
              <a:schemeClr val="accent5"/>
            </a:fillRef>
            <a:effectRef idx="2">
              <a:schemeClr val="accent5"/>
            </a:effectRef>
            <a:fontRef idx="minor">
              <a:schemeClr val="lt1"/>
            </a:fontRef>
          </p:style>
          <p:txBody>
            <a:bodyPr wrap="none" anchor="ctr"/>
            <a:lstStyle/>
            <a:p>
              <a:endParaRPr lang="en-US" sz="2300">
                <a:solidFill>
                  <a:schemeClr val="lt1"/>
                </a:solidFill>
                <a:latin typeface="Cambria" panose="02040503050406030204" pitchFamily="18" charset="0"/>
              </a:endParaRPr>
            </a:p>
          </p:txBody>
        </p:sp>
        <p:sp>
          <p:nvSpPr>
            <p:cNvPr id="11" name="Oval 4">
              <a:extLst>
                <a:ext uri="{FF2B5EF4-FFF2-40B4-BE49-F238E27FC236}">
                  <a16:creationId xmlns:a16="http://schemas.microsoft.com/office/drawing/2014/main" id="{EA8C4815-E2B7-46B9-89CE-8A972D454B7E}"/>
                </a:ext>
              </a:extLst>
            </p:cNvPr>
            <p:cNvSpPr>
              <a:spLocks noChangeArrowheads="1"/>
            </p:cNvSpPr>
            <p:nvPr/>
          </p:nvSpPr>
          <p:spPr bwMode="auto">
            <a:xfrm>
              <a:off x="234950" y="2520950"/>
              <a:ext cx="1206500" cy="749300"/>
            </a:xfrm>
            <a:prstGeom prst="ellipse">
              <a:avLst/>
            </a:prstGeom>
            <a:ln>
              <a:solidFill>
                <a:schemeClr val="tx1"/>
              </a:solidFill>
              <a:headEnd/>
              <a:tailEnd/>
            </a:ln>
          </p:spPr>
          <p:style>
            <a:lnRef idx="1">
              <a:schemeClr val="accent5"/>
            </a:lnRef>
            <a:fillRef idx="3">
              <a:schemeClr val="accent5"/>
            </a:fillRef>
            <a:effectRef idx="2">
              <a:schemeClr val="accent5"/>
            </a:effectRef>
            <a:fontRef idx="minor">
              <a:schemeClr val="lt1"/>
            </a:fontRef>
          </p:style>
          <p:txBody>
            <a:bodyPr wrap="none" anchor="ctr"/>
            <a:lstStyle/>
            <a:p>
              <a:endParaRPr lang="en-US" sz="2300">
                <a:latin typeface="Cambria" panose="02040503050406030204" pitchFamily="18" charset="0"/>
              </a:endParaRPr>
            </a:p>
          </p:txBody>
        </p:sp>
        <p:sp>
          <p:nvSpPr>
            <p:cNvPr id="12" name="Oval 5">
              <a:extLst>
                <a:ext uri="{FF2B5EF4-FFF2-40B4-BE49-F238E27FC236}">
                  <a16:creationId xmlns:a16="http://schemas.microsoft.com/office/drawing/2014/main" id="{10AC16BC-721F-4091-9E06-DC5DF8B2C198}"/>
                </a:ext>
              </a:extLst>
            </p:cNvPr>
            <p:cNvSpPr>
              <a:spLocks noChangeArrowheads="1"/>
            </p:cNvSpPr>
            <p:nvPr/>
          </p:nvSpPr>
          <p:spPr bwMode="auto">
            <a:xfrm>
              <a:off x="7321550" y="2444749"/>
              <a:ext cx="1806250" cy="825501"/>
            </a:xfrm>
            <a:prstGeom prst="ellipse">
              <a:avLst/>
            </a:prstGeom>
            <a:ln>
              <a:solidFill>
                <a:schemeClr val="tx1"/>
              </a:solidFill>
              <a:headEnd/>
              <a:tailEnd/>
            </a:ln>
          </p:spPr>
          <p:style>
            <a:lnRef idx="1">
              <a:schemeClr val="accent5"/>
            </a:lnRef>
            <a:fillRef idx="3">
              <a:schemeClr val="accent5"/>
            </a:fillRef>
            <a:effectRef idx="2">
              <a:schemeClr val="accent5"/>
            </a:effectRef>
            <a:fontRef idx="minor">
              <a:schemeClr val="lt1"/>
            </a:fontRef>
          </p:style>
          <p:txBody>
            <a:bodyPr wrap="none" anchor="ctr"/>
            <a:lstStyle/>
            <a:p>
              <a:endParaRPr lang="en-US" sz="2300">
                <a:solidFill>
                  <a:schemeClr val="lt1"/>
                </a:solidFill>
                <a:latin typeface="Cambria" panose="02040503050406030204" pitchFamily="18" charset="0"/>
              </a:endParaRPr>
            </a:p>
          </p:txBody>
        </p:sp>
        <p:sp>
          <p:nvSpPr>
            <p:cNvPr id="13" name="Oval 6">
              <a:extLst>
                <a:ext uri="{FF2B5EF4-FFF2-40B4-BE49-F238E27FC236}">
                  <a16:creationId xmlns:a16="http://schemas.microsoft.com/office/drawing/2014/main" id="{E32B5211-3E21-4FAB-B41F-F17678751006}"/>
                </a:ext>
              </a:extLst>
            </p:cNvPr>
            <p:cNvSpPr>
              <a:spLocks noChangeArrowheads="1"/>
            </p:cNvSpPr>
            <p:nvPr/>
          </p:nvSpPr>
          <p:spPr bwMode="auto">
            <a:xfrm>
              <a:off x="4959350" y="2444750"/>
              <a:ext cx="1680998" cy="755650"/>
            </a:xfrm>
            <a:prstGeom prst="ellipse">
              <a:avLst/>
            </a:prstGeom>
            <a:ln>
              <a:solidFill>
                <a:schemeClr val="tx1"/>
              </a:solidFill>
              <a:headEnd/>
              <a:tailEnd/>
            </a:ln>
          </p:spPr>
          <p:style>
            <a:lnRef idx="1">
              <a:schemeClr val="accent5"/>
            </a:lnRef>
            <a:fillRef idx="3">
              <a:schemeClr val="accent5"/>
            </a:fillRef>
            <a:effectRef idx="2">
              <a:schemeClr val="accent5"/>
            </a:effectRef>
            <a:fontRef idx="minor">
              <a:schemeClr val="lt1"/>
            </a:fontRef>
          </p:style>
          <p:txBody>
            <a:bodyPr wrap="none" anchor="ctr"/>
            <a:lstStyle/>
            <a:p>
              <a:endParaRPr lang="en-US" sz="2300">
                <a:solidFill>
                  <a:schemeClr val="lt1"/>
                </a:solidFill>
                <a:latin typeface="Cambria" panose="02040503050406030204" pitchFamily="18" charset="0"/>
              </a:endParaRPr>
            </a:p>
          </p:txBody>
        </p:sp>
        <p:sp>
          <p:nvSpPr>
            <p:cNvPr id="14" name="Oval 7">
              <a:extLst>
                <a:ext uri="{FF2B5EF4-FFF2-40B4-BE49-F238E27FC236}">
                  <a16:creationId xmlns:a16="http://schemas.microsoft.com/office/drawing/2014/main" id="{9C86CED5-E6FB-4019-8204-061113D2C6FC}"/>
                </a:ext>
              </a:extLst>
            </p:cNvPr>
            <p:cNvSpPr>
              <a:spLocks noChangeArrowheads="1"/>
            </p:cNvSpPr>
            <p:nvPr/>
          </p:nvSpPr>
          <p:spPr bwMode="auto">
            <a:xfrm>
              <a:off x="3511549" y="4806950"/>
              <a:ext cx="1606595" cy="749300"/>
            </a:xfrm>
            <a:prstGeom prst="ellipse">
              <a:avLst/>
            </a:prstGeom>
            <a:ln>
              <a:solidFill>
                <a:schemeClr val="tx1"/>
              </a:solidFill>
              <a:headEnd/>
              <a:tailEnd/>
            </a:ln>
          </p:spPr>
          <p:style>
            <a:lnRef idx="1">
              <a:schemeClr val="accent5"/>
            </a:lnRef>
            <a:fillRef idx="3">
              <a:schemeClr val="accent5"/>
            </a:fillRef>
            <a:effectRef idx="2">
              <a:schemeClr val="accent5"/>
            </a:effectRef>
            <a:fontRef idx="minor">
              <a:schemeClr val="lt1"/>
            </a:fontRef>
          </p:style>
          <p:txBody>
            <a:bodyPr wrap="none" anchor="ctr"/>
            <a:lstStyle/>
            <a:p>
              <a:endParaRPr lang="en-US" sz="2300">
                <a:solidFill>
                  <a:schemeClr val="lt1"/>
                </a:solidFill>
                <a:latin typeface="Cambria" panose="02040503050406030204" pitchFamily="18" charset="0"/>
              </a:endParaRPr>
            </a:p>
          </p:txBody>
        </p:sp>
        <p:sp>
          <p:nvSpPr>
            <p:cNvPr id="15" name="Line 8">
              <a:extLst>
                <a:ext uri="{FF2B5EF4-FFF2-40B4-BE49-F238E27FC236}">
                  <a16:creationId xmlns:a16="http://schemas.microsoft.com/office/drawing/2014/main" id="{3161B2C9-B223-47A8-8870-0CC49AD40259}"/>
                </a:ext>
              </a:extLst>
            </p:cNvPr>
            <p:cNvSpPr>
              <a:spLocks noChangeShapeType="1"/>
            </p:cNvSpPr>
            <p:nvPr/>
          </p:nvSpPr>
          <p:spPr bwMode="auto">
            <a:xfrm>
              <a:off x="1447800" y="2819400"/>
              <a:ext cx="1066800" cy="0"/>
            </a:xfrm>
            <a:prstGeom prst="line">
              <a:avLst/>
            </a:prstGeom>
            <a:noFill/>
            <a:ln w="28575">
              <a:solidFill>
                <a:schemeClr val="accent5">
                  <a:lumMod val="10000"/>
                </a:schemeClr>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300">
                <a:latin typeface="Cambria" panose="02040503050406030204" pitchFamily="18" charset="0"/>
              </a:endParaRPr>
            </a:p>
          </p:txBody>
        </p:sp>
        <p:sp>
          <p:nvSpPr>
            <p:cNvPr id="16" name="Line 9">
              <a:extLst>
                <a:ext uri="{FF2B5EF4-FFF2-40B4-BE49-F238E27FC236}">
                  <a16:creationId xmlns:a16="http://schemas.microsoft.com/office/drawing/2014/main" id="{49E0EF00-6723-454D-8803-14B301EB874E}"/>
                </a:ext>
              </a:extLst>
            </p:cNvPr>
            <p:cNvSpPr>
              <a:spLocks noChangeShapeType="1"/>
            </p:cNvSpPr>
            <p:nvPr/>
          </p:nvSpPr>
          <p:spPr bwMode="auto">
            <a:xfrm>
              <a:off x="3733800" y="2743200"/>
              <a:ext cx="1219200" cy="0"/>
            </a:xfrm>
            <a:prstGeom prst="line">
              <a:avLst/>
            </a:prstGeom>
            <a:noFill/>
            <a:ln w="28575">
              <a:solidFill>
                <a:schemeClr val="accent5">
                  <a:lumMod val="10000"/>
                </a:schemeClr>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300">
                <a:latin typeface="Cambria" panose="02040503050406030204" pitchFamily="18" charset="0"/>
              </a:endParaRPr>
            </a:p>
          </p:txBody>
        </p:sp>
        <p:sp>
          <p:nvSpPr>
            <p:cNvPr id="17" name="Line 10">
              <a:extLst>
                <a:ext uri="{FF2B5EF4-FFF2-40B4-BE49-F238E27FC236}">
                  <a16:creationId xmlns:a16="http://schemas.microsoft.com/office/drawing/2014/main" id="{5A2B2DCE-5324-4B72-AEA9-27CE9A03A70A}"/>
                </a:ext>
              </a:extLst>
            </p:cNvPr>
            <p:cNvSpPr>
              <a:spLocks noChangeShapeType="1"/>
            </p:cNvSpPr>
            <p:nvPr/>
          </p:nvSpPr>
          <p:spPr bwMode="auto">
            <a:xfrm flipV="1">
              <a:off x="6640348" y="2802220"/>
              <a:ext cx="751052" cy="0"/>
            </a:xfrm>
            <a:prstGeom prst="line">
              <a:avLst/>
            </a:prstGeom>
            <a:noFill/>
            <a:ln w="28575">
              <a:solidFill>
                <a:schemeClr val="accent5">
                  <a:lumMod val="10000"/>
                </a:schemeClr>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300">
                <a:latin typeface="Cambria" panose="02040503050406030204" pitchFamily="18" charset="0"/>
              </a:endParaRPr>
            </a:p>
          </p:txBody>
        </p:sp>
        <p:sp>
          <p:nvSpPr>
            <p:cNvPr id="18" name="Line 11">
              <a:extLst>
                <a:ext uri="{FF2B5EF4-FFF2-40B4-BE49-F238E27FC236}">
                  <a16:creationId xmlns:a16="http://schemas.microsoft.com/office/drawing/2014/main" id="{360EE3C4-25DE-44B9-908D-B33EF80B9AC4}"/>
                </a:ext>
              </a:extLst>
            </p:cNvPr>
            <p:cNvSpPr>
              <a:spLocks noChangeShapeType="1"/>
            </p:cNvSpPr>
            <p:nvPr/>
          </p:nvSpPr>
          <p:spPr bwMode="auto">
            <a:xfrm flipH="1">
              <a:off x="3581400" y="3048000"/>
              <a:ext cx="1524000" cy="0"/>
            </a:xfrm>
            <a:prstGeom prst="line">
              <a:avLst/>
            </a:prstGeom>
            <a:noFill/>
            <a:ln w="28575">
              <a:solidFill>
                <a:schemeClr val="accent5">
                  <a:lumMod val="10000"/>
                </a:schemeClr>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300">
                <a:latin typeface="Cambria" panose="02040503050406030204" pitchFamily="18" charset="0"/>
              </a:endParaRPr>
            </a:p>
          </p:txBody>
        </p:sp>
        <p:sp>
          <p:nvSpPr>
            <p:cNvPr id="19" name="Line 12">
              <a:extLst>
                <a:ext uri="{FF2B5EF4-FFF2-40B4-BE49-F238E27FC236}">
                  <a16:creationId xmlns:a16="http://schemas.microsoft.com/office/drawing/2014/main" id="{1AC0EAF7-309A-47BF-AB8F-E0760B8E3D27}"/>
                </a:ext>
              </a:extLst>
            </p:cNvPr>
            <p:cNvSpPr>
              <a:spLocks noChangeShapeType="1"/>
            </p:cNvSpPr>
            <p:nvPr/>
          </p:nvSpPr>
          <p:spPr bwMode="auto">
            <a:xfrm flipH="1">
              <a:off x="4495800" y="3200400"/>
              <a:ext cx="914400" cy="1676400"/>
            </a:xfrm>
            <a:prstGeom prst="line">
              <a:avLst/>
            </a:prstGeom>
            <a:noFill/>
            <a:ln w="28575">
              <a:solidFill>
                <a:schemeClr val="accent5">
                  <a:lumMod val="10000"/>
                </a:schemeClr>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300">
                <a:latin typeface="Cambria" panose="02040503050406030204" pitchFamily="18" charset="0"/>
              </a:endParaRPr>
            </a:p>
          </p:txBody>
        </p:sp>
        <p:sp>
          <p:nvSpPr>
            <p:cNvPr id="20" name="Line 13">
              <a:extLst>
                <a:ext uri="{FF2B5EF4-FFF2-40B4-BE49-F238E27FC236}">
                  <a16:creationId xmlns:a16="http://schemas.microsoft.com/office/drawing/2014/main" id="{0D71EEB7-B06A-4B0C-B00F-03714FAC32D9}"/>
                </a:ext>
              </a:extLst>
            </p:cNvPr>
            <p:cNvSpPr>
              <a:spLocks noChangeShapeType="1"/>
            </p:cNvSpPr>
            <p:nvPr/>
          </p:nvSpPr>
          <p:spPr bwMode="auto">
            <a:xfrm>
              <a:off x="3276600" y="3200400"/>
              <a:ext cx="685800" cy="1600200"/>
            </a:xfrm>
            <a:prstGeom prst="line">
              <a:avLst/>
            </a:prstGeom>
            <a:noFill/>
            <a:ln w="28575">
              <a:solidFill>
                <a:schemeClr val="accent5">
                  <a:lumMod val="10000"/>
                </a:schemeClr>
              </a:solidFill>
              <a:round/>
              <a:headEnd type="arrow"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300">
                <a:latin typeface="Cambria" panose="02040503050406030204" pitchFamily="18" charset="0"/>
              </a:endParaRPr>
            </a:p>
          </p:txBody>
        </p:sp>
        <p:sp>
          <p:nvSpPr>
            <p:cNvPr id="21" name="Rectangle 14">
              <a:extLst>
                <a:ext uri="{FF2B5EF4-FFF2-40B4-BE49-F238E27FC236}">
                  <a16:creationId xmlns:a16="http://schemas.microsoft.com/office/drawing/2014/main" id="{1AE94F15-068E-40F0-8FBA-2B91AB9EA1D0}"/>
                </a:ext>
              </a:extLst>
            </p:cNvPr>
            <p:cNvSpPr>
              <a:spLocks noChangeArrowheads="1"/>
            </p:cNvSpPr>
            <p:nvPr/>
          </p:nvSpPr>
          <p:spPr bwMode="auto">
            <a:xfrm>
              <a:off x="428625" y="2667000"/>
              <a:ext cx="756126" cy="400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2200" b="1" dirty="0">
                  <a:solidFill>
                    <a:schemeClr val="bg1"/>
                  </a:solidFill>
                  <a:latin typeface="Cambria" panose="02040503050406030204" pitchFamily="18" charset="0"/>
                </a:rPr>
                <a:t>NEW</a:t>
              </a:r>
            </a:p>
          </p:txBody>
        </p:sp>
        <p:sp>
          <p:nvSpPr>
            <p:cNvPr id="22" name="Rectangle 15">
              <a:extLst>
                <a:ext uri="{FF2B5EF4-FFF2-40B4-BE49-F238E27FC236}">
                  <a16:creationId xmlns:a16="http://schemas.microsoft.com/office/drawing/2014/main" id="{FB8889DF-8ABB-4841-A928-078F816D2793}"/>
                </a:ext>
              </a:extLst>
            </p:cNvPr>
            <p:cNvSpPr>
              <a:spLocks noChangeArrowheads="1"/>
            </p:cNvSpPr>
            <p:nvPr/>
          </p:nvSpPr>
          <p:spPr bwMode="auto">
            <a:xfrm>
              <a:off x="2655761" y="2590800"/>
              <a:ext cx="1003276" cy="400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2200" b="1" dirty="0">
                  <a:solidFill>
                    <a:schemeClr val="bg1"/>
                  </a:solidFill>
                  <a:latin typeface="Cambria" panose="02040503050406030204" pitchFamily="18" charset="0"/>
                </a:rPr>
                <a:t>READY</a:t>
              </a:r>
            </a:p>
          </p:txBody>
        </p:sp>
        <p:sp>
          <p:nvSpPr>
            <p:cNvPr id="23" name="Rectangle 16">
              <a:extLst>
                <a:ext uri="{FF2B5EF4-FFF2-40B4-BE49-F238E27FC236}">
                  <a16:creationId xmlns:a16="http://schemas.microsoft.com/office/drawing/2014/main" id="{DCDD9CBF-9BDA-480B-8FCD-3A6ABBA83117}"/>
                </a:ext>
              </a:extLst>
            </p:cNvPr>
            <p:cNvSpPr>
              <a:spLocks noChangeArrowheads="1"/>
            </p:cNvSpPr>
            <p:nvPr/>
          </p:nvSpPr>
          <p:spPr bwMode="auto">
            <a:xfrm>
              <a:off x="5017961" y="2620963"/>
              <a:ext cx="1315032" cy="400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2200" b="1" dirty="0">
                  <a:solidFill>
                    <a:schemeClr val="bg1"/>
                  </a:solidFill>
                  <a:latin typeface="Cambria" panose="02040503050406030204" pitchFamily="18" charset="0"/>
                </a:rPr>
                <a:t>RUNNING</a:t>
              </a:r>
            </a:p>
          </p:txBody>
        </p:sp>
        <p:sp>
          <p:nvSpPr>
            <p:cNvPr id="24" name="Rectangle 17">
              <a:extLst>
                <a:ext uri="{FF2B5EF4-FFF2-40B4-BE49-F238E27FC236}">
                  <a16:creationId xmlns:a16="http://schemas.microsoft.com/office/drawing/2014/main" id="{D4C5C3CD-7825-4648-AF62-E28CF3BF5DF6}"/>
                </a:ext>
              </a:extLst>
            </p:cNvPr>
            <p:cNvSpPr>
              <a:spLocks noChangeArrowheads="1"/>
            </p:cNvSpPr>
            <p:nvPr/>
          </p:nvSpPr>
          <p:spPr bwMode="auto">
            <a:xfrm>
              <a:off x="3484236" y="4983163"/>
              <a:ext cx="1274706" cy="400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2200" b="1" dirty="0">
                  <a:solidFill>
                    <a:schemeClr val="bg1"/>
                  </a:solidFill>
                  <a:latin typeface="Cambria" panose="02040503050406030204" pitchFamily="18" charset="0"/>
                </a:rPr>
                <a:t>WAITING</a:t>
              </a:r>
            </a:p>
          </p:txBody>
        </p:sp>
        <p:sp>
          <p:nvSpPr>
            <p:cNvPr id="25" name="Rectangle 18">
              <a:extLst>
                <a:ext uri="{FF2B5EF4-FFF2-40B4-BE49-F238E27FC236}">
                  <a16:creationId xmlns:a16="http://schemas.microsoft.com/office/drawing/2014/main" id="{E4FA9713-BCC4-4742-9175-8F9E906278DA}"/>
                </a:ext>
              </a:extLst>
            </p:cNvPr>
            <p:cNvSpPr>
              <a:spLocks noChangeArrowheads="1"/>
            </p:cNvSpPr>
            <p:nvPr/>
          </p:nvSpPr>
          <p:spPr bwMode="auto">
            <a:xfrm>
              <a:off x="7375525" y="2620963"/>
              <a:ext cx="1623329" cy="400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2200" b="1" dirty="0">
                  <a:solidFill>
                    <a:schemeClr val="bg1"/>
                  </a:solidFill>
                  <a:latin typeface="Cambria" panose="02040503050406030204" pitchFamily="18" charset="0"/>
                </a:rPr>
                <a:t>TERMINATE</a:t>
              </a:r>
            </a:p>
          </p:txBody>
        </p:sp>
        <p:sp>
          <p:nvSpPr>
            <p:cNvPr id="26" name="Rectangle 19">
              <a:extLst>
                <a:ext uri="{FF2B5EF4-FFF2-40B4-BE49-F238E27FC236}">
                  <a16:creationId xmlns:a16="http://schemas.microsoft.com/office/drawing/2014/main" id="{EC9BB220-3797-47D8-98B0-E4E56C3DEB45}"/>
                </a:ext>
              </a:extLst>
            </p:cNvPr>
            <p:cNvSpPr>
              <a:spLocks noChangeArrowheads="1"/>
            </p:cNvSpPr>
            <p:nvPr/>
          </p:nvSpPr>
          <p:spPr bwMode="auto">
            <a:xfrm>
              <a:off x="1508125" y="2362200"/>
              <a:ext cx="891185" cy="414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2300" dirty="0">
                  <a:solidFill>
                    <a:srgbClr val="000000"/>
                  </a:solidFill>
                  <a:latin typeface="Cambria" panose="02040503050406030204" pitchFamily="18" charset="0"/>
                </a:rPr>
                <a:t>Admit</a:t>
              </a:r>
            </a:p>
          </p:txBody>
        </p:sp>
        <p:sp>
          <p:nvSpPr>
            <p:cNvPr id="27" name="Rectangle 20">
              <a:extLst>
                <a:ext uri="{FF2B5EF4-FFF2-40B4-BE49-F238E27FC236}">
                  <a16:creationId xmlns:a16="http://schemas.microsoft.com/office/drawing/2014/main" id="{1B28F99B-DF83-4638-8338-CD5B3DB9B7CF}"/>
                </a:ext>
              </a:extLst>
            </p:cNvPr>
            <p:cNvSpPr>
              <a:spLocks noChangeArrowheads="1"/>
            </p:cNvSpPr>
            <p:nvPr/>
          </p:nvSpPr>
          <p:spPr bwMode="auto">
            <a:xfrm>
              <a:off x="3717925" y="2286000"/>
              <a:ext cx="1198169" cy="414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2300" dirty="0">
                  <a:solidFill>
                    <a:srgbClr val="000000"/>
                  </a:solidFill>
                  <a:latin typeface="Cambria" panose="02040503050406030204" pitchFamily="18" charset="0"/>
                </a:rPr>
                <a:t>Dispatch</a:t>
              </a:r>
            </a:p>
          </p:txBody>
        </p:sp>
        <p:sp>
          <p:nvSpPr>
            <p:cNvPr id="28" name="Rectangle 21">
              <a:extLst>
                <a:ext uri="{FF2B5EF4-FFF2-40B4-BE49-F238E27FC236}">
                  <a16:creationId xmlns:a16="http://schemas.microsoft.com/office/drawing/2014/main" id="{9189D91F-7453-45EF-A27B-52FA43F00947}"/>
                </a:ext>
              </a:extLst>
            </p:cNvPr>
            <p:cNvSpPr>
              <a:spLocks noChangeArrowheads="1"/>
            </p:cNvSpPr>
            <p:nvPr/>
          </p:nvSpPr>
          <p:spPr bwMode="auto">
            <a:xfrm>
              <a:off x="3717925" y="3078163"/>
              <a:ext cx="1255735" cy="414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2300">
                  <a:solidFill>
                    <a:srgbClr val="000000"/>
                  </a:solidFill>
                  <a:latin typeface="Cambria" panose="02040503050406030204" pitchFamily="18" charset="0"/>
                </a:rPr>
                <a:t>Time-out</a:t>
              </a:r>
            </a:p>
          </p:txBody>
        </p:sp>
        <p:sp>
          <p:nvSpPr>
            <p:cNvPr id="29" name="Rectangle 22">
              <a:extLst>
                <a:ext uri="{FF2B5EF4-FFF2-40B4-BE49-F238E27FC236}">
                  <a16:creationId xmlns:a16="http://schemas.microsoft.com/office/drawing/2014/main" id="{866324DC-38A0-478D-A74F-EA3FCF6D407E}"/>
                </a:ext>
              </a:extLst>
            </p:cNvPr>
            <p:cNvSpPr>
              <a:spLocks noChangeArrowheads="1"/>
            </p:cNvSpPr>
            <p:nvPr/>
          </p:nvSpPr>
          <p:spPr bwMode="auto">
            <a:xfrm>
              <a:off x="6408759" y="2286000"/>
              <a:ext cx="1067345" cy="414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2300" dirty="0">
                  <a:solidFill>
                    <a:srgbClr val="000000"/>
                  </a:solidFill>
                  <a:latin typeface="Cambria" panose="02040503050406030204" pitchFamily="18" charset="0"/>
                </a:rPr>
                <a:t>Release</a:t>
              </a:r>
            </a:p>
          </p:txBody>
        </p:sp>
        <p:sp>
          <p:nvSpPr>
            <p:cNvPr id="30" name="Rectangle 23">
              <a:extLst>
                <a:ext uri="{FF2B5EF4-FFF2-40B4-BE49-F238E27FC236}">
                  <a16:creationId xmlns:a16="http://schemas.microsoft.com/office/drawing/2014/main" id="{5267C746-2DBA-4896-8E50-22C0BED802DA}"/>
                </a:ext>
              </a:extLst>
            </p:cNvPr>
            <p:cNvSpPr>
              <a:spLocks noChangeArrowheads="1"/>
            </p:cNvSpPr>
            <p:nvPr/>
          </p:nvSpPr>
          <p:spPr bwMode="auto">
            <a:xfrm>
              <a:off x="5089525" y="3939672"/>
              <a:ext cx="900491" cy="743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2300" dirty="0">
                  <a:solidFill>
                    <a:srgbClr val="000000"/>
                  </a:solidFill>
                  <a:latin typeface="Cambria" panose="02040503050406030204" pitchFamily="18" charset="0"/>
                </a:rPr>
                <a:t>Event </a:t>
              </a:r>
            </a:p>
            <a:p>
              <a:r>
                <a:rPr lang="en-US" altLang="en-US" sz="2300" dirty="0">
                  <a:solidFill>
                    <a:srgbClr val="000000"/>
                  </a:solidFill>
                  <a:latin typeface="Cambria" panose="02040503050406030204" pitchFamily="18" charset="0"/>
                </a:rPr>
                <a:t>Wait</a:t>
              </a:r>
            </a:p>
          </p:txBody>
        </p:sp>
        <p:sp>
          <p:nvSpPr>
            <p:cNvPr id="31" name="Rectangle 24">
              <a:extLst>
                <a:ext uri="{FF2B5EF4-FFF2-40B4-BE49-F238E27FC236}">
                  <a16:creationId xmlns:a16="http://schemas.microsoft.com/office/drawing/2014/main" id="{3E523FF6-6F06-4C99-8887-12B4D790EDAE}"/>
                </a:ext>
              </a:extLst>
            </p:cNvPr>
            <p:cNvSpPr>
              <a:spLocks noChangeArrowheads="1"/>
            </p:cNvSpPr>
            <p:nvPr/>
          </p:nvSpPr>
          <p:spPr bwMode="auto">
            <a:xfrm>
              <a:off x="2743200" y="3962400"/>
              <a:ext cx="976849" cy="743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2300" dirty="0">
                  <a:solidFill>
                    <a:srgbClr val="000000"/>
                  </a:solidFill>
                  <a:latin typeface="Cambria" panose="02040503050406030204" pitchFamily="18" charset="0"/>
                </a:rPr>
                <a:t>Event </a:t>
              </a:r>
            </a:p>
            <a:p>
              <a:r>
                <a:rPr lang="en-US" altLang="en-US" sz="2300" dirty="0">
                  <a:solidFill>
                    <a:srgbClr val="000000"/>
                  </a:solidFill>
                  <a:latin typeface="Cambria" panose="02040503050406030204" pitchFamily="18" charset="0"/>
                </a:rPr>
                <a:t>Occurs</a:t>
              </a:r>
            </a:p>
          </p:txBody>
        </p:sp>
      </p:grpSp>
    </p:spTree>
    <p:extLst>
      <p:ext uri="{BB962C8B-B14F-4D97-AF65-F5344CB8AC3E}">
        <p14:creationId xmlns:p14="http://schemas.microsoft.com/office/powerpoint/2010/main" val="7932987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938" name="Title 1"/>
          <p:cNvSpPr>
            <a:spLocks noGrp="1"/>
          </p:cNvSpPr>
          <p:nvPr>
            <p:ph type="title"/>
          </p:nvPr>
        </p:nvSpPr>
        <p:spPr>
          <a:xfrm>
            <a:off x="643467" y="640080"/>
            <a:ext cx="3096427" cy="5613236"/>
          </a:xfrm>
        </p:spPr>
        <p:txBody>
          <a:bodyPr vert="horz" lIns="91440" tIns="45720" rIns="91440" bIns="45720" rtlCol="0" anchor="ctr">
            <a:normAutofit/>
          </a:bodyPr>
          <a:lstStyle/>
          <a:p>
            <a:pPr defTabSz="914400"/>
            <a:r>
              <a:rPr lang="en-US" sz="4400" kern="1200">
                <a:solidFill>
                  <a:srgbClr val="FFFFFF"/>
                </a:solidFill>
                <a:latin typeface="+mj-lt"/>
                <a:ea typeface="+mj-ea"/>
                <a:cs typeface="+mj-cs"/>
              </a:rPr>
              <a:t>Process States- Linux</a:t>
            </a:r>
          </a:p>
        </p:txBody>
      </p:sp>
      <p:sp>
        <p:nvSpPr>
          <p:cNvPr id="7" name="Content Placeholder 1">
            <a:extLst>
              <a:ext uri="{FF2B5EF4-FFF2-40B4-BE49-F238E27FC236}">
                <a16:creationId xmlns:a16="http://schemas.microsoft.com/office/drawing/2014/main" id="{90169296-1C59-4354-A1B5-7A64AAB283EE}"/>
              </a:ext>
            </a:extLst>
          </p:cNvPr>
          <p:cNvSpPr txBox="1">
            <a:spLocks/>
          </p:cNvSpPr>
          <p:nvPr/>
        </p:nvSpPr>
        <p:spPr>
          <a:xfrm>
            <a:off x="4505085" y="270934"/>
            <a:ext cx="7331315" cy="3158066"/>
          </a:xfrm>
          <a:prstGeom prst="rect">
            <a:avLst/>
          </a:prstGeom>
          <a:ln>
            <a:solidFill>
              <a:schemeClr val="tx1"/>
            </a:solid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indent="-228600" defTabSz="914400">
              <a:spcBef>
                <a:spcPts val="0"/>
              </a:spcBef>
              <a:spcAft>
                <a:spcPts val="600"/>
              </a:spcAft>
            </a:pPr>
            <a:r>
              <a:rPr lang="en-US" sz="2200" dirty="0"/>
              <a:t>R	Running or Ready</a:t>
            </a:r>
          </a:p>
          <a:p>
            <a:pPr indent="-228600" defTabSz="914400">
              <a:spcBef>
                <a:spcPts val="0"/>
              </a:spcBef>
              <a:spcAft>
                <a:spcPts val="600"/>
              </a:spcAft>
            </a:pPr>
            <a:r>
              <a:rPr lang="en-US" sz="2200" dirty="0"/>
              <a:t>S	Interruptible sleep (waiting for an event to complete)</a:t>
            </a:r>
          </a:p>
          <a:p>
            <a:pPr indent="-228600" defTabSz="914400">
              <a:spcBef>
                <a:spcPts val="0"/>
              </a:spcBef>
              <a:spcAft>
                <a:spcPts val="600"/>
              </a:spcAft>
            </a:pPr>
            <a:r>
              <a:rPr lang="en-US" sz="2200" dirty="0"/>
              <a:t>Z	A defunct (“Zombie”) process</a:t>
            </a:r>
          </a:p>
          <a:p>
            <a:pPr indent="-228600" defTabSz="914400">
              <a:spcBef>
                <a:spcPts val="0"/>
              </a:spcBef>
              <a:spcAft>
                <a:spcPts val="600"/>
              </a:spcAft>
            </a:pPr>
            <a:r>
              <a:rPr lang="en-US" sz="2200" dirty="0"/>
              <a:t>O 	Orphan state</a:t>
            </a:r>
          </a:p>
          <a:p>
            <a:pPr indent="-228600" defTabSz="914400">
              <a:spcBef>
                <a:spcPts val="0"/>
              </a:spcBef>
              <a:spcAft>
                <a:spcPts val="600"/>
              </a:spcAft>
            </a:pPr>
            <a:r>
              <a:rPr lang="en-US" sz="2200" dirty="0"/>
              <a:t>T	Stopped </a:t>
            </a:r>
          </a:p>
          <a:p>
            <a:pPr indent="-228600" defTabSz="914400">
              <a:spcBef>
                <a:spcPts val="0"/>
              </a:spcBef>
              <a:spcAft>
                <a:spcPts val="600"/>
              </a:spcAft>
            </a:pPr>
            <a:r>
              <a:rPr lang="en-US" sz="2200" dirty="0"/>
              <a:t>D	Uninterruptible Sleep (IO)</a:t>
            </a:r>
          </a:p>
          <a:p>
            <a:pPr indent="-228600" defTabSz="914400">
              <a:spcBef>
                <a:spcPts val="0"/>
              </a:spcBef>
              <a:spcAft>
                <a:spcPts val="600"/>
              </a:spcAft>
            </a:pPr>
            <a:r>
              <a:rPr lang="en-US" sz="2200" dirty="0"/>
              <a:t>+	foreground process</a:t>
            </a:r>
          </a:p>
          <a:p>
            <a:pPr indent="-228600" defTabSz="914400">
              <a:spcBef>
                <a:spcPts val="0"/>
              </a:spcBef>
              <a:spcAft>
                <a:spcPts val="600"/>
              </a:spcAft>
            </a:pPr>
            <a:r>
              <a:rPr lang="en-US" sz="2200" dirty="0"/>
              <a:t>s	Session leader</a:t>
            </a:r>
          </a:p>
        </p:txBody>
      </p:sp>
      <p:pic>
        <p:nvPicPr>
          <p:cNvPr id="10" name="Picture 3">
            <a:extLst>
              <a:ext uri="{FF2B5EF4-FFF2-40B4-BE49-F238E27FC236}">
                <a16:creationId xmlns:a16="http://schemas.microsoft.com/office/drawing/2014/main" id="{81F4A0C1-A6EC-424F-951E-57C6D7402F0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7" y="3855321"/>
            <a:ext cx="6894236" cy="239799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Slide Number Placeholder 5"/>
          <p:cNvSpPr>
            <a:spLocks noGrp="1"/>
          </p:cNvSpPr>
          <p:nvPr>
            <p:ph type="sldNum" sz="quarter" idx="12"/>
          </p:nvPr>
        </p:nvSpPr>
        <p:spPr>
          <a:xfrm>
            <a:off x="10534650" y="6356350"/>
            <a:ext cx="819150" cy="365125"/>
          </a:xfrm>
        </p:spPr>
        <p:txBody>
          <a:bodyPr vert="horz" lIns="91440" tIns="45720" rIns="91440" bIns="45720" rtlCol="0" anchor="ctr">
            <a:normAutofit/>
          </a:bodyPr>
          <a:lstStyle/>
          <a:p>
            <a:pPr>
              <a:spcAft>
                <a:spcPts val="600"/>
              </a:spcAft>
              <a:defRPr/>
            </a:pPr>
            <a:fld id="{C8EA2FD6-37D8-4ACC-8F1F-FC0F0847BCBC}" type="slidenum">
              <a:rPr lang="en-US" sz="1200">
                <a:solidFill>
                  <a:prstClr val="black">
                    <a:tint val="75000"/>
                  </a:prstClr>
                </a:solidFill>
              </a:rPr>
              <a:pPr>
                <a:spcAft>
                  <a:spcPts val="600"/>
                </a:spcAft>
                <a:defRPr/>
              </a:pPr>
              <a:t>36</a:t>
            </a:fld>
            <a:endParaRPr lang="en-US" sz="1200">
              <a:solidFill>
                <a:prstClr val="black">
                  <a:tint val="75000"/>
                </a:prst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2"/>
          <p:cNvSpPr>
            <a:spLocks noGrp="1"/>
          </p:cNvSpPr>
          <p:nvPr>
            <p:ph type="title"/>
          </p:nvPr>
        </p:nvSpPr>
        <p:spPr>
          <a:xfrm>
            <a:off x="270933" y="0"/>
            <a:ext cx="8229600" cy="1252538"/>
          </a:xfrm>
        </p:spPr>
        <p:txBody>
          <a:bodyPr anchor="ctr"/>
          <a:lstStyle/>
          <a:p>
            <a:r>
              <a:rPr lang="en-US" sz="4000" dirty="0"/>
              <a:t>Process Control Block (PCB) </a:t>
            </a:r>
            <a:br>
              <a:rPr lang="en-US" sz="2800" dirty="0"/>
            </a:br>
            <a:r>
              <a:rPr lang="en-US" sz="2000" i="1" dirty="0">
                <a:solidFill>
                  <a:srgbClr val="0000FF"/>
                </a:solidFill>
              </a:rPr>
              <a:t>A Data Structure for every process</a:t>
            </a:r>
            <a:r>
              <a:rPr lang="en-US" sz="2400" i="1" dirty="0">
                <a:solidFill>
                  <a:srgbClr val="0000FF"/>
                </a:solidFill>
              </a:rPr>
              <a:t> </a:t>
            </a:r>
            <a:endParaRPr lang="en-US" sz="2800" i="1" dirty="0">
              <a:solidFill>
                <a:srgbClr val="0000FF"/>
              </a:solidFill>
            </a:endParaRPr>
          </a:p>
        </p:txBody>
      </p:sp>
      <p:sp>
        <p:nvSpPr>
          <p:cNvPr id="56323" name="Content Placeholder 1"/>
          <p:cNvSpPr>
            <a:spLocks noGrp="1"/>
          </p:cNvSpPr>
          <p:nvPr>
            <p:ph idx="1"/>
          </p:nvPr>
        </p:nvSpPr>
        <p:spPr>
          <a:xfrm>
            <a:off x="270933" y="1219200"/>
            <a:ext cx="7772400" cy="5105400"/>
          </a:xfrm>
        </p:spPr>
        <p:style>
          <a:lnRef idx="2">
            <a:schemeClr val="dk1"/>
          </a:lnRef>
          <a:fillRef idx="1">
            <a:schemeClr val="lt1"/>
          </a:fillRef>
          <a:effectRef idx="0">
            <a:schemeClr val="dk1"/>
          </a:effectRef>
          <a:fontRef idx="minor">
            <a:schemeClr val="dk1"/>
          </a:fontRef>
        </p:style>
        <p:txBody>
          <a:bodyPr>
            <a:noAutofit/>
          </a:bodyPr>
          <a:lstStyle/>
          <a:p>
            <a:pPr algn="just">
              <a:lnSpc>
                <a:spcPct val="100000"/>
              </a:lnSpc>
              <a:spcBef>
                <a:spcPts val="1200"/>
              </a:spcBef>
              <a:spcAft>
                <a:spcPts val="600"/>
              </a:spcAft>
              <a:buClrTx/>
            </a:pPr>
            <a:r>
              <a:rPr lang="en-US" altLang="en-US" sz="2000" dirty="0">
                <a:latin typeface="Cambria" panose="02040503050406030204" pitchFamily="18" charset="0"/>
                <a:sym typeface="Symbol" pitchFamily="18" charset="2"/>
              </a:rPr>
              <a:t>Every process is uniquely characterized by several</a:t>
            </a:r>
            <a:r>
              <a:rPr lang="en-US" altLang="en-US" sz="2000" dirty="0">
                <a:solidFill>
                  <a:srgbClr val="0033CC"/>
                </a:solidFill>
                <a:latin typeface="Cambria" panose="02040503050406030204" pitchFamily="18" charset="0"/>
                <a:sym typeface="Symbol" pitchFamily="18" charset="2"/>
              </a:rPr>
              <a:t> elements</a:t>
            </a:r>
            <a:r>
              <a:rPr lang="en-US" altLang="en-US" sz="2000" dirty="0">
                <a:latin typeface="Cambria" panose="02040503050406030204" pitchFamily="18" charset="0"/>
                <a:sym typeface="Symbol" pitchFamily="18" charset="2"/>
              </a:rPr>
              <a:t>.</a:t>
            </a:r>
            <a:endParaRPr lang="en-US" altLang="en-US" sz="2000" dirty="0">
              <a:solidFill>
                <a:schemeClr val="tx1"/>
              </a:solidFill>
              <a:latin typeface="Cambria" panose="02040503050406030204" pitchFamily="18" charset="0"/>
              <a:sym typeface="Symbol" pitchFamily="18" charset="2"/>
            </a:endParaRPr>
          </a:p>
          <a:p>
            <a:pPr algn="just">
              <a:lnSpc>
                <a:spcPct val="100000"/>
              </a:lnSpc>
              <a:spcBef>
                <a:spcPts val="1200"/>
              </a:spcBef>
              <a:spcAft>
                <a:spcPts val="600"/>
              </a:spcAft>
              <a:buClrTx/>
            </a:pPr>
            <a:r>
              <a:rPr lang="en-US" altLang="en-US" sz="2000" dirty="0">
                <a:solidFill>
                  <a:schemeClr val="tx1"/>
                </a:solidFill>
                <a:latin typeface="Cambria" panose="02040503050406030204" pitchFamily="18" charset="0"/>
                <a:sym typeface="Symbol" pitchFamily="18" charset="2"/>
              </a:rPr>
              <a:t>Each process is represented in the operating system by a </a:t>
            </a:r>
            <a:r>
              <a:rPr lang="en-US" altLang="en-US" sz="2000" dirty="0">
                <a:solidFill>
                  <a:srgbClr val="C00000"/>
                </a:solidFill>
                <a:latin typeface="Cambria" panose="02040503050406030204" pitchFamily="18" charset="0"/>
                <a:sym typeface="Symbol" pitchFamily="18" charset="2"/>
              </a:rPr>
              <a:t>PCB.</a:t>
            </a:r>
          </a:p>
          <a:p>
            <a:pPr algn="just">
              <a:lnSpc>
                <a:spcPct val="100000"/>
              </a:lnSpc>
              <a:spcBef>
                <a:spcPts val="1200"/>
              </a:spcBef>
              <a:spcAft>
                <a:spcPts val="600"/>
              </a:spcAft>
              <a:buClrTx/>
            </a:pPr>
            <a:r>
              <a:rPr lang="en-US" altLang="en-US" sz="2000" dirty="0">
                <a:solidFill>
                  <a:srgbClr val="C00000"/>
                </a:solidFill>
                <a:latin typeface="Cambria" panose="02040503050406030204" pitchFamily="18" charset="0"/>
                <a:sym typeface="Symbol" pitchFamily="18" charset="2"/>
              </a:rPr>
              <a:t>PCB is also called as Task Control Block (TCB)</a:t>
            </a:r>
          </a:p>
          <a:p>
            <a:pPr algn="just">
              <a:lnSpc>
                <a:spcPct val="100000"/>
              </a:lnSpc>
              <a:spcBef>
                <a:spcPts val="1200"/>
              </a:spcBef>
              <a:spcAft>
                <a:spcPts val="600"/>
              </a:spcAft>
              <a:buClrTx/>
            </a:pPr>
            <a:r>
              <a:rPr lang="en-US" altLang="en-US" sz="2000" dirty="0">
                <a:latin typeface="Cambria" panose="02040503050406030204" pitchFamily="18" charset="0"/>
                <a:sym typeface="Symbol" pitchFamily="18" charset="2"/>
              </a:rPr>
              <a:t>Information associated with PCB-</a:t>
            </a:r>
          </a:p>
          <a:p>
            <a:pPr lvl="2" algn="just">
              <a:lnSpc>
                <a:spcPct val="100000"/>
              </a:lnSpc>
              <a:spcBef>
                <a:spcPts val="0"/>
              </a:spcBef>
              <a:spcAft>
                <a:spcPts val="600"/>
              </a:spcAft>
            </a:pPr>
            <a:r>
              <a:rPr lang="en-US" sz="2000" dirty="0">
                <a:latin typeface="Cambria" panose="02040503050406030204" pitchFamily="18" charset="0"/>
              </a:rPr>
              <a:t>Process state</a:t>
            </a:r>
          </a:p>
          <a:p>
            <a:pPr lvl="2" algn="just">
              <a:lnSpc>
                <a:spcPct val="100000"/>
              </a:lnSpc>
              <a:spcBef>
                <a:spcPts val="0"/>
              </a:spcBef>
              <a:spcAft>
                <a:spcPts val="600"/>
              </a:spcAft>
            </a:pPr>
            <a:r>
              <a:rPr lang="en-US" sz="2000" dirty="0">
                <a:latin typeface="Cambria" panose="02040503050406030204" pitchFamily="18" charset="0"/>
              </a:rPr>
              <a:t>Process number</a:t>
            </a:r>
          </a:p>
          <a:p>
            <a:pPr lvl="2" algn="just">
              <a:lnSpc>
                <a:spcPct val="100000"/>
              </a:lnSpc>
              <a:spcBef>
                <a:spcPts val="0"/>
              </a:spcBef>
              <a:spcAft>
                <a:spcPts val="600"/>
              </a:spcAft>
            </a:pPr>
            <a:r>
              <a:rPr lang="en-US" sz="2000" dirty="0">
                <a:latin typeface="Cambria" panose="02040503050406030204" pitchFamily="18" charset="0"/>
              </a:rPr>
              <a:t>Program counter</a:t>
            </a:r>
          </a:p>
          <a:p>
            <a:pPr lvl="2" algn="just">
              <a:lnSpc>
                <a:spcPct val="100000"/>
              </a:lnSpc>
              <a:spcBef>
                <a:spcPts val="0"/>
              </a:spcBef>
              <a:spcAft>
                <a:spcPts val="600"/>
              </a:spcAft>
            </a:pPr>
            <a:r>
              <a:rPr lang="en-US" sz="2000" dirty="0">
                <a:latin typeface="Cambria" panose="02040503050406030204" pitchFamily="18" charset="0"/>
              </a:rPr>
              <a:t>CPU registers (Context data)</a:t>
            </a:r>
          </a:p>
          <a:p>
            <a:pPr lvl="2" algn="just">
              <a:lnSpc>
                <a:spcPct val="100000"/>
              </a:lnSpc>
              <a:spcBef>
                <a:spcPts val="0"/>
              </a:spcBef>
              <a:spcAft>
                <a:spcPts val="600"/>
              </a:spcAft>
            </a:pPr>
            <a:r>
              <a:rPr lang="en-US" sz="2000" dirty="0">
                <a:latin typeface="Cambria" panose="02040503050406030204" pitchFamily="18" charset="0"/>
              </a:rPr>
              <a:t>CPU scheduling information</a:t>
            </a:r>
          </a:p>
          <a:p>
            <a:pPr lvl="2" algn="just">
              <a:lnSpc>
                <a:spcPct val="100000"/>
              </a:lnSpc>
              <a:spcBef>
                <a:spcPts val="0"/>
              </a:spcBef>
              <a:spcAft>
                <a:spcPts val="600"/>
              </a:spcAft>
            </a:pPr>
            <a:r>
              <a:rPr lang="en-US" sz="2000" dirty="0">
                <a:latin typeface="Cambria" panose="02040503050406030204" pitchFamily="18" charset="0"/>
              </a:rPr>
              <a:t>Memory-management information</a:t>
            </a:r>
          </a:p>
          <a:p>
            <a:pPr lvl="2" algn="just">
              <a:lnSpc>
                <a:spcPct val="100000"/>
              </a:lnSpc>
              <a:spcBef>
                <a:spcPts val="0"/>
              </a:spcBef>
              <a:spcAft>
                <a:spcPts val="600"/>
              </a:spcAft>
            </a:pPr>
            <a:r>
              <a:rPr lang="en-US" sz="2000" dirty="0">
                <a:latin typeface="Cambria" panose="02040503050406030204" pitchFamily="18" charset="0"/>
              </a:rPr>
              <a:t>I/O information (open files)</a:t>
            </a:r>
          </a:p>
          <a:p>
            <a:pPr lvl="2" algn="just">
              <a:lnSpc>
                <a:spcPct val="100000"/>
              </a:lnSpc>
              <a:spcBef>
                <a:spcPts val="0"/>
              </a:spcBef>
              <a:spcAft>
                <a:spcPts val="600"/>
              </a:spcAft>
            </a:pPr>
            <a:r>
              <a:rPr lang="en-US" sz="2000" dirty="0">
                <a:latin typeface="Cambria" panose="02040503050406030204" pitchFamily="18" charset="0"/>
              </a:rPr>
              <a:t>Accounting information</a:t>
            </a:r>
            <a:endParaRPr lang="en-US" altLang="en-US" sz="2000" dirty="0">
              <a:latin typeface="Cambria" panose="02040503050406030204" pitchFamily="18" charset="0"/>
              <a:sym typeface="Symbol" pitchFamily="18" charset="2"/>
            </a:endParaRPr>
          </a:p>
          <a:p>
            <a:pPr algn="just">
              <a:lnSpc>
                <a:spcPct val="100000"/>
              </a:lnSpc>
              <a:spcBef>
                <a:spcPts val="1200"/>
              </a:spcBef>
              <a:spcAft>
                <a:spcPts val="600"/>
              </a:spcAft>
              <a:buClrTx/>
            </a:pPr>
            <a:endParaRPr lang="en-US" altLang="en-US" sz="2000" dirty="0">
              <a:solidFill>
                <a:srgbClr val="FF0000"/>
              </a:solidFill>
              <a:latin typeface="Cambria" panose="02040503050406030204" pitchFamily="18" charset="0"/>
              <a:sym typeface="Symbol" pitchFamily="18" charset="2"/>
            </a:endParaRPr>
          </a:p>
          <a:p>
            <a:pPr algn="just">
              <a:lnSpc>
                <a:spcPct val="100000"/>
              </a:lnSpc>
              <a:spcBef>
                <a:spcPts val="1200"/>
              </a:spcBef>
              <a:spcAft>
                <a:spcPts val="600"/>
              </a:spcAft>
              <a:buClrTx/>
              <a:buFont typeface="Symbol" pitchFamily="18" charset="2"/>
              <a:buNone/>
            </a:pPr>
            <a:endParaRPr lang="en-IN" sz="2000" dirty="0">
              <a:solidFill>
                <a:schemeClr val="tx1"/>
              </a:solidFill>
              <a:latin typeface="Cambria" panose="02040503050406030204" pitchFamily="18" charset="0"/>
            </a:endParaRPr>
          </a:p>
          <a:p>
            <a:pPr algn="just">
              <a:lnSpc>
                <a:spcPct val="100000"/>
              </a:lnSpc>
              <a:spcBef>
                <a:spcPts val="1200"/>
              </a:spcBef>
              <a:spcAft>
                <a:spcPts val="600"/>
              </a:spcAft>
              <a:buClrTx/>
            </a:pPr>
            <a:endParaRPr lang="en-US" sz="2000" dirty="0">
              <a:solidFill>
                <a:schemeClr val="tx1"/>
              </a:solidFill>
              <a:latin typeface="Cambria" panose="02040503050406030204" pitchFamily="18" charset="0"/>
            </a:endParaRPr>
          </a:p>
          <a:p>
            <a:pPr>
              <a:lnSpc>
                <a:spcPct val="100000"/>
              </a:lnSpc>
              <a:spcBef>
                <a:spcPts val="1200"/>
              </a:spcBef>
              <a:spcAft>
                <a:spcPts val="600"/>
              </a:spcAft>
              <a:buFont typeface="Symbol" pitchFamily="18" charset="2"/>
              <a:buNone/>
            </a:pPr>
            <a:endParaRPr lang="en-US" sz="2000" dirty="0">
              <a:latin typeface="Cambria" panose="02040503050406030204" pitchFamily="18" charset="0"/>
            </a:endParaRPr>
          </a:p>
        </p:txBody>
      </p:sp>
      <p:sp>
        <p:nvSpPr>
          <p:cNvPr id="5" name="Slide Number Placeholder 3"/>
          <p:cNvSpPr>
            <a:spLocks noGrp="1"/>
          </p:cNvSpPr>
          <p:nvPr>
            <p:ph type="sldNum" sz="quarter" idx="4"/>
          </p:nvPr>
        </p:nvSpPr>
        <p:spPr>
          <a:xfrm>
            <a:off x="10083800" y="6384471"/>
            <a:ext cx="1981200" cy="365125"/>
          </a:xfrm>
          <a:prstGeom prst="rect">
            <a:avLst/>
          </a:prstGeom>
        </p:spPr>
        <p:txBody>
          <a:bodyPr vert="horz"/>
          <a:lstStyle>
            <a:defPPr>
              <a:defRPr lang="en-US"/>
            </a:defPPr>
            <a:lvl1pPr algn="r" rtl="0" eaLnBrk="1" fontAlgn="base" latinLnBrk="0" hangingPunct="1">
              <a:spcBef>
                <a:spcPct val="0"/>
              </a:spcBef>
              <a:spcAft>
                <a:spcPct val="0"/>
              </a:spcAft>
              <a:defRPr kumimoji="0" sz="1400" kern="1200" smtClean="0">
                <a:solidFill>
                  <a:schemeClr val="tx2"/>
                </a:solidFill>
                <a:latin typeface="Calibri" pitchFamily="34" charset="0"/>
                <a:ea typeface="+mn-ea"/>
                <a:cs typeface="+mn-cs"/>
              </a:defRPr>
            </a:lvl1pPr>
            <a:lvl2pPr marL="457200" algn="l" rtl="0" fontAlgn="base">
              <a:spcBef>
                <a:spcPct val="0"/>
              </a:spcBef>
              <a:spcAft>
                <a:spcPct val="0"/>
              </a:spcAft>
              <a:defRPr sz="2400" kern="1200">
                <a:solidFill>
                  <a:schemeClr val="tx1"/>
                </a:solidFill>
                <a:latin typeface="Calibri" pitchFamily="34" charset="0"/>
                <a:ea typeface="+mn-ea"/>
                <a:cs typeface="Arial" charset="0"/>
              </a:defRPr>
            </a:lvl2pPr>
            <a:lvl3pPr marL="914400" algn="l" rtl="0" fontAlgn="base">
              <a:spcBef>
                <a:spcPct val="0"/>
              </a:spcBef>
              <a:spcAft>
                <a:spcPct val="0"/>
              </a:spcAft>
              <a:defRPr sz="2400" kern="1200">
                <a:solidFill>
                  <a:schemeClr val="tx1"/>
                </a:solidFill>
                <a:latin typeface="Calibri" pitchFamily="34" charset="0"/>
                <a:ea typeface="+mn-ea"/>
                <a:cs typeface="Arial" charset="0"/>
              </a:defRPr>
            </a:lvl3pPr>
            <a:lvl4pPr marL="1371600" algn="l" rtl="0" fontAlgn="base">
              <a:spcBef>
                <a:spcPct val="0"/>
              </a:spcBef>
              <a:spcAft>
                <a:spcPct val="0"/>
              </a:spcAft>
              <a:defRPr sz="2400" kern="1200">
                <a:solidFill>
                  <a:schemeClr val="tx1"/>
                </a:solidFill>
                <a:latin typeface="Calibri" pitchFamily="34" charset="0"/>
                <a:ea typeface="+mn-ea"/>
                <a:cs typeface="Arial" charset="0"/>
              </a:defRPr>
            </a:lvl4pPr>
            <a:lvl5pPr marL="1828800" algn="l" rtl="0" fontAlgn="base">
              <a:spcBef>
                <a:spcPct val="0"/>
              </a:spcBef>
              <a:spcAft>
                <a:spcPct val="0"/>
              </a:spcAft>
              <a:defRPr sz="2400" kern="1200">
                <a:solidFill>
                  <a:schemeClr val="tx1"/>
                </a:solidFill>
                <a:latin typeface="Calibri" pitchFamily="34" charset="0"/>
                <a:ea typeface="+mn-ea"/>
                <a:cs typeface="Arial" charset="0"/>
              </a:defRPr>
            </a:lvl5pPr>
            <a:lvl6pPr marL="2286000" algn="l" defTabSz="914400" rtl="0" eaLnBrk="1" latinLnBrk="0" hangingPunct="1">
              <a:defRPr sz="2400" kern="1200">
                <a:solidFill>
                  <a:schemeClr val="tx1"/>
                </a:solidFill>
                <a:latin typeface="Calibri" pitchFamily="34" charset="0"/>
                <a:ea typeface="+mn-ea"/>
                <a:cs typeface="Arial" charset="0"/>
              </a:defRPr>
            </a:lvl6pPr>
            <a:lvl7pPr marL="2743200" algn="l" defTabSz="914400" rtl="0" eaLnBrk="1" latinLnBrk="0" hangingPunct="1">
              <a:defRPr sz="2400" kern="1200">
                <a:solidFill>
                  <a:schemeClr val="tx1"/>
                </a:solidFill>
                <a:latin typeface="Calibri" pitchFamily="34" charset="0"/>
                <a:ea typeface="+mn-ea"/>
                <a:cs typeface="Arial" charset="0"/>
              </a:defRPr>
            </a:lvl7pPr>
            <a:lvl8pPr marL="3200400" algn="l" defTabSz="914400" rtl="0" eaLnBrk="1" latinLnBrk="0" hangingPunct="1">
              <a:defRPr sz="2400" kern="1200">
                <a:solidFill>
                  <a:schemeClr val="tx1"/>
                </a:solidFill>
                <a:latin typeface="Calibri" pitchFamily="34" charset="0"/>
                <a:ea typeface="+mn-ea"/>
                <a:cs typeface="Arial" charset="0"/>
              </a:defRPr>
            </a:lvl8pPr>
            <a:lvl9pPr marL="3657600" algn="l" defTabSz="914400" rtl="0" eaLnBrk="1" latinLnBrk="0" hangingPunct="1">
              <a:defRPr sz="2400" kern="1200">
                <a:solidFill>
                  <a:schemeClr val="tx1"/>
                </a:solidFill>
                <a:latin typeface="Calibri" pitchFamily="34" charset="0"/>
                <a:ea typeface="+mn-ea"/>
                <a:cs typeface="Arial" charset="0"/>
              </a:defRPr>
            </a:lvl9pPr>
          </a:lstStyle>
          <a:p>
            <a:pPr>
              <a:defRPr/>
            </a:pPr>
            <a:fld id="{9D292B4F-44AA-446D-83AB-6974526852C9}" type="slidenum">
              <a:rPr lang="en-US" smtClean="0"/>
              <a:pPr>
                <a:defRPr/>
              </a:pPr>
              <a:t>37</a:t>
            </a:fld>
            <a:endParaRPr lang="en-US" sz="1600"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1617" y="498929"/>
            <a:ext cx="3219450" cy="582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4052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2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32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632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32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32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32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32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632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32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32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632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32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323">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build="allAtOnce"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2"/>
          <p:cNvSpPr>
            <a:spLocks noGrp="1"/>
          </p:cNvSpPr>
          <p:nvPr>
            <p:ph type="title"/>
          </p:nvPr>
        </p:nvSpPr>
        <p:spPr>
          <a:xfrm>
            <a:off x="1981200" y="-77788"/>
            <a:ext cx="8229600" cy="1252538"/>
          </a:xfrm>
        </p:spPr>
        <p:txBody>
          <a:bodyPr anchor="ctr">
            <a:normAutofit/>
          </a:bodyPr>
          <a:lstStyle/>
          <a:p>
            <a:r>
              <a:rPr lang="en-US" sz="3600" dirty="0"/>
              <a:t>Process Control Block (PCB) </a:t>
            </a:r>
            <a:br>
              <a:rPr lang="en-US" sz="3600" dirty="0"/>
            </a:br>
            <a:r>
              <a:rPr lang="en-US" sz="2400" i="1" dirty="0">
                <a:solidFill>
                  <a:srgbClr val="0000FF"/>
                </a:solidFill>
              </a:rPr>
              <a:t>The PCB is identified by an integer process ID (PID)</a:t>
            </a:r>
          </a:p>
        </p:txBody>
      </p:sp>
      <p:sp>
        <p:nvSpPr>
          <p:cNvPr id="5" name="Slide Number Placeholder 3"/>
          <p:cNvSpPr>
            <a:spLocks noGrp="1"/>
          </p:cNvSpPr>
          <p:nvPr>
            <p:ph type="sldNum" sz="quarter" idx="4"/>
          </p:nvPr>
        </p:nvSpPr>
        <p:spPr>
          <a:xfrm>
            <a:off x="9779000" y="6324599"/>
            <a:ext cx="1981200" cy="365125"/>
          </a:xfrm>
          <a:prstGeom prst="rect">
            <a:avLst/>
          </a:prstGeom>
        </p:spPr>
        <p:txBody>
          <a:bodyPr vert="horz"/>
          <a:lstStyle>
            <a:defPPr>
              <a:defRPr lang="en-US"/>
            </a:defPPr>
            <a:lvl1pPr algn="r" rtl="0" eaLnBrk="1" fontAlgn="base" latinLnBrk="0" hangingPunct="1">
              <a:spcBef>
                <a:spcPct val="0"/>
              </a:spcBef>
              <a:spcAft>
                <a:spcPct val="0"/>
              </a:spcAft>
              <a:defRPr kumimoji="0" sz="1400" kern="1200" smtClean="0">
                <a:solidFill>
                  <a:schemeClr val="tx2"/>
                </a:solidFill>
                <a:latin typeface="Calibri" pitchFamily="34" charset="0"/>
                <a:ea typeface="+mn-ea"/>
                <a:cs typeface="+mn-cs"/>
              </a:defRPr>
            </a:lvl1pPr>
            <a:lvl2pPr marL="457200" algn="l" rtl="0" fontAlgn="base">
              <a:spcBef>
                <a:spcPct val="0"/>
              </a:spcBef>
              <a:spcAft>
                <a:spcPct val="0"/>
              </a:spcAft>
              <a:defRPr sz="2400" kern="1200">
                <a:solidFill>
                  <a:schemeClr val="tx1"/>
                </a:solidFill>
                <a:latin typeface="Calibri" pitchFamily="34" charset="0"/>
                <a:ea typeface="+mn-ea"/>
                <a:cs typeface="Arial" charset="0"/>
              </a:defRPr>
            </a:lvl2pPr>
            <a:lvl3pPr marL="914400" algn="l" rtl="0" fontAlgn="base">
              <a:spcBef>
                <a:spcPct val="0"/>
              </a:spcBef>
              <a:spcAft>
                <a:spcPct val="0"/>
              </a:spcAft>
              <a:defRPr sz="2400" kern="1200">
                <a:solidFill>
                  <a:schemeClr val="tx1"/>
                </a:solidFill>
                <a:latin typeface="Calibri" pitchFamily="34" charset="0"/>
                <a:ea typeface="+mn-ea"/>
                <a:cs typeface="Arial" charset="0"/>
              </a:defRPr>
            </a:lvl3pPr>
            <a:lvl4pPr marL="1371600" algn="l" rtl="0" fontAlgn="base">
              <a:spcBef>
                <a:spcPct val="0"/>
              </a:spcBef>
              <a:spcAft>
                <a:spcPct val="0"/>
              </a:spcAft>
              <a:defRPr sz="2400" kern="1200">
                <a:solidFill>
                  <a:schemeClr val="tx1"/>
                </a:solidFill>
                <a:latin typeface="Calibri" pitchFamily="34" charset="0"/>
                <a:ea typeface="+mn-ea"/>
                <a:cs typeface="Arial" charset="0"/>
              </a:defRPr>
            </a:lvl4pPr>
            <a:lvl5pPr marL="1828800" algn="l" rtl="0" fontAlgn="base">
              <a:spcBef>
                <a:spcPct val="0"/>
              </a:spcBef>
              <a:spcAft>
                <a:spcPct val="0"/>
              </a:spcAft>
              <a:defRPr sz="2400" kern="1200">
                <a:solidFill>
                  <a:schemeClr val="tx1"/>
                </a:solidFill>
                <a:latin typeface="Calibri" pitchFamily="34" charset="0"/>
                <a:ea typeface="+mn-ea"/>
                <a:cs typeface="Arial" charset="0"/>
              </a:defRPr>
            </a:lvl5pPr>
            <a:lvl6pPr marL="2286000" algn="l" defTabSz="914400" rtl="0" eaLnBrk="1" latinLnBrk="0" hangingPunct="1">
              <a:defRPr sz="2400" kern="1200">
                <a:solidFill>
                  <a:schemeClr val="tx1"/>
                </a:solidFill>
                <a:latin typeface="Calibri" pitchFamily="34" charset="0"/>
                <a:ea typeface="+mn-ea"/>
                <a:cs typeface="Arial" charset="0"/>
              </a:defRPr>
            </a:lvl6pPr>
            <a:lvl7pPr marL="2743200" algn="l" defTabSz="914400" rtl="0" eaLnBrk="1" latinLnBrk="0" hangingPunct="1">
              <a:defRPr sz="2400" kern="1200">
                <a:solidFill>
                  <a:schemeClr val="tx1"/>
                </a:solidFill>
                <a:latin typeface="Calibri" pitchFamily="34" charset="0"/>
                <a:ea typeface="+mn-ea"/>
                <a:cs typeface="Arial" charset="0"/>
              </a:defRPr>
            </a:lvl7pPr>
            <a:lvl8pPr marL="3200400" algn="l" defTabSz="914400" rtl="0" eaLnBrk="1" latinLnBrk="0" hangingPunct="1">
              <a:defRPr sz="2400" kern="1200">
                <a:solidFill>
                  <a:schemeClr val="tx1"/>
                </a:solidFill>
                <a:latin typeface="Calibri" pitchFamily="34" charset="0"/>
                <a:ea typeface="+mn-ea"/>
                <a:cs typeface="Arial" charset="0"/>
              </a:defRPr>
            </a:lvl8pPr>
            <a:lvl9pPr marL="3657600" algn="l" defTabSz="914400" rtl="0" eaLnBrk="1" latinLnBrk="0" hangingPunct="1">
              <a:defRPr sz="2400" kern="1200">
                <a:solidFill>
                  <a:schemeClr val="tx1"/>
                </a:solidFill>
                <a:latin typeface="Calibri" pitchFamily="34" charset="0"/>
                <a:ea typeface="+mn-ea"/>
                <a:cs typeface="Arial" charset="0"/>
              </a:defRPr>
            </a:lvl9pPr>
          </a:lstStyle>
          <a:p>
            <a:pPr>
              <a:defRPr/>
            </a:pPr>
            <a:fld id="{9D292B4F-44AA-446D-83AB-6974526852C9}" type="slidenum">
              <a:rPr lang="en-US" smtClean="0"/>
              <a:pPr>
                <a:defRPr/>
              </a:pPr>
              <a:t>38</a:t>
            </a:fld>
            <a:endParaRPr lang="en-US" sz="1600" dirty="0"/>
          </a:p>
        </p:txBody>
      </p:sp>
      <p:graphicFrame>
        <p:nvGraphicFramePr>
          <p:cNvPr id="3" name="Table 2"/>
          <p:cNvGraphicFramePr>
            <a:graphicFrameLocks noGrp="1"/>
          </p:cNvGraphicFramePr>
          <p:nvPr>
            <p:extLst>
              <p:ext uri="{D42A27DB-BD31-4B8C-83A1-F6EECF244321}">
                <p14:modId xmlns:p14="http://schemas.microsoft.com/office/powerpoint/2010/main" val="2064578886"/>
              </p:ext>
            </p:extLst>
          </p:nvPr>
        </p:nvGraphicFramePr>
        <p:xfrm>
          <a:off x="555929" y="1203642"/>
          <a:ext cx="10958738" cy="4937760"/>
        </p:xfrm>
        <a:graphic>
          <a:graphicData uri="http://schemas.openxmlformats.org/drawingml/2006/table">
            <a:tbl>
              <a:tblPr firstRow="1" bandRow="1">
                <a:tableStyleId>{ED083AE6-46FA-4A59-8FB0-9F97EB10719F}</a:tableStyleId>
              </a:tblPr>
              <a:tblGrid>
                <a:gridCol w="3296505">
                  <a:extLst>
                    <a:ext uri="{9D8B030D-6E8A-4147-A177-3AD203B41FA5}">
                      <a16:colId xmlns:a16="http://schemas.microsoft.com/office/drawing/2014/main" val="20000"/>
                    </a:ext>
                  </a:extLst>
                </a:gridCol>
                <a:gridCol w="7662233">
                  <a:extLst>
                    <a:ext uri="{9D8B030D-6E8A-4147-A177-3AD203B41FA5}">
                      <a16:colId xmlns:a16="http://schemas.microsoft.com/office/drawing/2014/main" val="20001"/>
                    </a:ext>
                  </a:extLst>
                </a:gridCol>
              </a:tblGrid>
              <a:tr h="370840">
                <a:tc>
                  <a:txBody>
                    <a:bodyPr/>
                    <a:lstStyle/>
                    <a:p>
                      <a:pPr>
                        <a:spcBef>
                          <a:spcPts val="600"/>
                        </a:spcBef>
                        <a:spcAft>
                          <a:spcPts val="1200"/>
                        </a:spcAft>
                      </a:pPr>
                      <a:r>
                        <a:rPr lang="en-US" sz="2300" b="0" dirty="0"/>
                        <a:t>Process 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just">
                        <a:spcBef>
                          <a:spcPts val="600"/>
                        </a:spcBef>
                        <a:spcAft>
                          <a:spcPts val="1200"/>
                        </a:spcAft>
                      </a:pPr>
                      <a:r>
                        <a:rPr lang="en-US" sz="2300" b="0" dirty="0">
                          <a:solidFill>
                            <a:srgbClr val="C00000"/>
                          </a:solidFill>
                        </a:rPr>
                        <a:t>Unique identification </a:t>
                      </a:r>
                      <a:r>
                        <a:rPr lang="en-US" sz="2300" b="0" dirty="0"/>
                        <a:t>for each of the process in the operating 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spcBef>
                          <a:spcPts val="600"/>
                        </a:spcBef>
                        <a:spcAft>
                          <a:spcPts val="1200"/>
                        </a:spcAft>
                      </a:pPr>
                      <a:r>
                        <a:rPr lang="en-US" sz="2300" b="0" dirty="0"/>
                        <a:t>Process State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just">
                        <a:spcBef>
                          <a:spcPts val="600"/>
                        </a:spcBef>
                        <a:spcAft>
                          <a:spcPts val="1200"/>
                        </a:spcAft>
                      </a:pPr>
                      <a:r>
                        <a:rPr lang="en-US" sz="2300" dirty="0"/>
                        <a:t>The </a:t>
                      </a:r>
                      <a:r>
                        <a:rPr lang="en-US" sz="2300" dirty="0">
                          <a:solidFill>
                            <a:srgbClr val="C00000"/>
                          </a:solidFill>
                        </a:rPr>
                        <a:t>current state </a:t>
                      </a:r>
                      <a:r>
                        <a:rPr lang="en-US" sz="2300" dirty="0"/>
                        <a:t>of the process i.e., whether it is ready, running, waiting, </a:t>
                      </a:r>
                      <a:r>
                        <a:rPr lang="en-US" sz="2300" dirty="0" err="1"/>
                        <a:t>etc</a:t>
                      </a:r>
                      <a:endParaRPr lang="en-US" sz="2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spcBef>
                          <a:spcPts val="600"/>
                        </a:spcBef>
                        <a:spcAft>
                          <a:spcPts val="1200"/>
                        </a:spcAft>
                      </a:pPr>
                      <a:r>
                        <a:rPr lang="en-US" sz="2300" b="0" dirty="0"/>
                        <a:t>Priority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spcBef>
                          <a:spcPts val="600"/>
                        </a:spcBef>
                        <a:spcAft>
                          <a:spcPts val="1200"/>
                        </a:spcAft>
                      </a:pPr>
                      <a:r>
                        <a:rPr lang="en-US" sz="2300" dirty="0">
                          <a:solidFill>
                            <a:srgbClr val="C00000"/>
                          </a:solidFill>
                        </a:rPr>
                        <a:t>Priority level </a:t>
                      </a:r>
                      <a:r>
                        <a:rPr lang="en-US" sz="2300" dirty="0"/>
                        <a:t>relative to other processes.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spcBef>
                          <a:spcPts val="600"/>
                        </a:spcBef>
                        <a:spcAft>
                          <a:spcPts val="1200"/>
                        </a:spcAft>
                      </a:pPr>
                      <a:r>
                        <a:rPr lang="en-US" sz="2300" b="0" dirty="0"/>
                        <a:t>Program Counter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just">
                        <a:spcBef>
                          <a:spcPts val="600"/>
                        </a:spcBef>
                        <a:spcAft>
                          <a:spcPts val="1200"/>
                        </a:spcAft>
                      </a:pPr>
                      <a:r>
                        <a:rPr lang="en-US" sz="2300" dirty="0"/>
                        <a:t>The </a:t>
                      </a:r>
                      <a:r>
                        <a:rPr lang="en-US" sz="2300" dirty="0">
                          <a:solidFill>
                            <a:srgbClr val="C00000"/>
                          </a:solidFill>
                        </a:rPr>
                        <a:t>address of the next program</a:t>
                      </a:r>
                      <a:r>
                        <a:rPr lang="en-US" sz="2300" baseline="0" dirty="0">
                          <a:solidFill>
                            <a:srgbClr val="C00000"/>
                          </a:solidFill>
                        </a:rPr>
                        <a:t> instruction </a:t>
                      </a:r>
                      <a:r>
                        <a:rPr lang="en-US" sz="2300" baseline="0" dirty="0"/>
                        <a:t>to be executed.</a:t>
                      </a:r>
                      <a:endParaRPr lang="en-US" sz="2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spcBef>
                          <a:spcPts val="600"/>
                        </a:spcBef>
                        <a:spcAft>
                          <a:spcPts val="1200"/>
                        </a:spcAft>
                      </a:pPr>
                      <a:r>
                        <a:rPr lang="en-US" sz="2300" b="0" dirty="0"/>
                        <a:t>Memory pointers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just">
                        <a:spcBef>
                          <a:spcPts val="600"/>
                        </a:spcBef>
                        <a:spcAft>
                          <a:spcPts val="1200"/>
                        </a:spcAft>
                      </a:pPr>
                      <a:r>
                        <a:rPr lang="en-US" sz="2300" dirty="0"/>
                        <a:t>Pointers to </a:t>
                      </a:r>
                      <a:r>
                        <a:rPr lang="en-US" sz="2300" dirty="0">
                          <a:solidFill>
                            <a:srgbClr val="C00000"/>
                          </a:solidFill>
                        </a:rPr>
                        <a:t>program code and data</a:t>
                      </a:r>
                      <a:r>
                        <a:rPr lang="en-US" sz="2300" dirty="0"/>
                        <a:t> associated with the process.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pPr>
                        <a:spcBef>
                          <a:spcPts val="600"/>
                        </a:spcBef>
                        <a:spcAft>
                          <a:spcPts val="1200"/>
                        </a:spcAft>
                      </a:pPr>
                      <a:r>
                        <a:rPr lang="en-US" sz="2300" b="0" dirty="0"/>
                        <a:t>Context data (CPU registers)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just">
                        <a:spcBef>
                          <a:spcPts val="600"/>
                        </a:spcBef>
                        <a:spcAft>
                          <a:spcPts val="1200"/>
                        </a:spcAft>
                      </a:pPr>
                      <a:r>
                        <a:rPr lang="en-US" sz="2300" dirty="0"/>
                        <a:t>Data</a:t>
                      </a:r>
                      <a:r>
                        <a:rPr lang="en-US" sz="2300" baseline="0" dirty="0"/>
                        <a:t> present in </a:t>
                      </a:r>
                      <a:r>
                        <a:rPr lang="en-US" sz="2300" baseline="0" dirty="0">
                          <a:solidFill>
                            <a:srgbClr val="C00000"/>
                          </a:solidFill>
                        </a:rPr>
                        <a:t>CPU registers </a:t>
                      </a:r>
                      <a:r>
                        <a:rPr lang="en-US" sz="2300" baseline="0" dirty="0"/>
                        <a:t>while the process is executing.</a:t>
                      </a:r>
                      <a:endParaRPr lang="en-US" sz="2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pPr>
                        <a:spcBef>
                          <a:spcPts val="600"/>
                        </a:spcBef>
                        <a:spcAft>
                          <a:spcPts val="1200"/>
                        </a:spcAft>
                      </a:pPr>
                      <a:r>
                        <a:rPr lang="en-US" sz="2300" b="0" dirty="0"/>
                        <a:t>I/O status information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just">
                        <a:spcBef>
                          <a:spcPts val="600"/>
                        </a:spcBef>
                        <a:spcAft>
                          <a:spcPts val="1200"/>
                        </a:spcAft>
                      </a:pPr>
                      <a:r>
                        <a:rPr lang="en-US" sz="2300" dirty="0"/>
                        <a:t>I/O requests, I/O devices, a list of files in use by</a:t>
                      </a:r>
                      <a:r>
                        <a:rPr lang="en-US" sz="2300" baseline="0" dirty="0"/>
                        <a:t> the process.</a:t>
                      </a:r>
                      <a:endParaRPr lang="en-US" sz="2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840">
                <a:tc>
                  <a:txBody>
                    <a:bodyPr/>
                    <a:lstStyle/>
                    <a:p>
                      <a:pPr>
                        <a:spcBef>
                          <a:spcPts val="600"/>
                        </a:spcBef>
                        <a:spcAft>
                          <a:spcPts val="1200"/>
                        </a:spcAft>
                      </a:pPr>
                      <a:r>
                        <a:rPr lang="en-US" sz="2300" b="0" dirty="0"/>
                        <a:t>Accounting information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just">
                        <a:spcBef>
                          <a:spcPts val="600"/>
                        </a:spcBef>
                        <a:spcAft>
                          <a:spcPts val="1200"/>
                        </a:spcAft>
                      </a:pPr>
                      <a:r>
                        <a:rPr lang="en-US" sz="2300" dirty="0"/>
                        <a:t>Amount of</a:t>
                      </a:r>
                      <a:r>
                        <a:rPr lang="en-US" sz="2300" baseline="0" dirty="0"/>
                        <a:t> processor time and clock time, time limits, etc.</a:t>
                      </a:r>
                      <a:endParaRPr lang="en-US" sz="2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1376261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96AB1-0979-4CB3-AFF5-2213C11E761E}"/>
              </a:ext>
            </a:extLst>
          </p:cNvPr>
          <p:cNvSpPr>
            <a:spLocks noGrp="1"/>
          </p:cNvSpPr>
          <p:nvPr>
            <p:ph type="title"/>
          </p:nvPr>
        </p:nvSpPr>
        <p:spPr>
          <a:xfrm>
            <a:off x="8153400" y="640081"/>
            <a:ext cx="3398518" cy="5255364"/>
          </a:xfrm>
        </p:spPr>
        <p:txBody>
          <a:bodyPr vert="horz" lIns="91440" tIns="45720" rIns="91440" bIns="45720" rtlCol="0" anchor="ctr">
            <a:normAutofit/>
          </a:bodyPr>
          <a:lstStyle/>
          <a:p>
            <a:pPr defTabSz="914400"/>
            <a:r>
              <a:rPr lang="en-US" sz="4800"/>
              <a:t>CPU Switch from process to process</a:t>
            </a:r>
          </a:p>
        </p:txBody>
      </p:sp>
      <p:sp>
        <p:nvSpPr>
          <p:cNvPr id="11" name="Rectangle 10">
            <a:extLst>
              <a:ext uri="{FF2B5EF4-FFF2-40B4-BE49-F238E27FC236}">
                <a16:creationId xmlns:a16="http://schemas.microsoft.com/office/drawing/2014/main" id="{3FA8EA49-487B-4E62-AC3C-3D4A96EF0A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F3C8D54F-CA08-42F3-9924-FBA3CB680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208" y="484632"/>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https://www.cs.uic.edu/~jbell/CourseNotes/OperatingSystems/images/Chapter3/3_04_ProcessSwitch.jpg">
            <a:extLst>
              <a:ext uri="{FF2B5EF4-FFF2-40B4-BE49-F238E27FC236}">
                <a16:creationId xmlns:a16="http://schemas.microsoft.com/office/drawing/2014/main" id="{CA07E5EA-0710-40BE-AC41-ED2BBC9D74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240" b="-3"/>
          <a:stretch/>
        </p:blipFill>
        <p:spPr bwMode="auto">
          <a:xfrm>
            <a:off x="951882" y="965595"/>
            <a:ext cx="5632217" cy="4808332"/>
          </a:xfrm>
          <a:prstGeom prst="rect">
            <a:avLst/>
          </a:prstGeom>
          <a:noFill/>
          <a:effectLst/>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319C413-89D0-47EE-A86A-2BC012E8D885}"/>
              </a:ext>
            </a:extLst>
          </p:cNvPr>
          <p:cNvSpPr>
            <a:spLocks noGrp="1"/>
          </p:cNvSpPr>
          <p:nvPr>
            <p:ph type="sldNum" sz="quarter" idx="12"/>
          </p:nvPr>
        </p:nvSpPr>
        <p:spPr>
          <a:xfrm>
            <a:off x="10785316" y="6356350"/>
            <a:ext cx="568484" cy="365125"/>
          </a:xfrm>
          <a:noFill/>
        </p:spPr>
        <p:txBody>
          <a:bodyPr vert="horz" lIns="91440" tIns="45720" rIns="91440" bIns="45720" rtlCol="0" anchor="ctr">
            <a:normAutofit/>
          </a:bodyPr>
          <a:lstStyle/>
          <a:p>
            <a:pPr defTabSz="457200">
              <a:spcAft>
                <a:spcPts val="600"/>
              </a:spcAft>
              <a:defRPr/>
            </a:pPr>
            <a:fld id="{5DB835BD-4C98-41E0-AB7D-5557FB1FE40F}" type="slidenum">
              <a:rPr lang="en-US" sz="1200" smtClean="0"/>
              <a:pPr defTabSz="457200">
                <a:spcAft>
                  <a:spcPts val="600"/>
                </a:spcAft>
                <a:defRPr/>
              </a:pPr>
              <a:t>39</a:t>
            </a:fld>
            <a:endParaRPr lang="en-US" sz="1200"/>
          </a:p>
        </p:txBody>
      </p:sp>
    </p:spTree>
    <p:extLst>
      <p:ext uri="{BB962C8B-B14F-4D97-AF65-F5344CB8AC3E}">
        <p14:creationId xmlns:p14="http://schemas.microsoft.com/office/powerpoint/2010/main" val="3912661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20887" cy="64916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490888-81A7-455F-A962-632F0C479560}"/>
              </a:ext>
            </a:extLst>
          </p:cNvPr>
          <p:cNvSpPr>
            <a:spLocks noGrp="1"/>
          </p:cNvSpPr>
          <p:nvPr>
            <p:ph type="title"/>
          </p:nvPr>
        </p:nvSpPr>
        <p:spPr>
          <a:xfrm>
            <a:off x="594360" y="1209086"/>
            <a:ext cx="3876848" cy="4064925"/>
          </a:xfrm>
        </p:spPr>
        <p:txBody>
          <a:bodyPr anchor="ctr">
            <a:normAutofit/>
          </a:bodyPr>
          <a:lstStyle/>
          <a:p>
            <a:r>
              <a:rPr lang="en-US" sz="4600" b="1"/>
              <a:t>System Programming and Operating System</a:t>
            </a:r>
            <a:br>
              <a:rPr lang="en-US" sz="4600" b="1"/>
            </a:br>
            <a:br>
              <a:rPr lang="en-US" sz="4600" b="1"/>
            </a:br>
            <a:r>
              <a:rPr lang="en-US" sz="4600"/>
              <a:t>18BTIS502</a:t>
            </a:r>
          </a:p>
        </p:txBody>
      </p:sp>
      <p:grpSp>
        <p:nvGrpSpPr>
          <p:cNvPr id="19" name="Group 18">
            <a:extLst>
              <a:ext uri="{FF2B5EF4-FFF2-40B4-BE49-F238E27FC236}">
                <a16:creationId xmlns:a16="http://schemas.microsoft.com/office/drawing/2014/main" id="{22725F33-435F-480E-996D-205671CDC4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4360" y="73152"/>
            <a:ext cx="1178966" cy="232963"/>
            <a:chOff x="594360" y="73152"/>
            <a:chExt cx="1178966" cy="232963"/>
          </a:xfrm>
        </p:grpSpPr>
        <p:sp>
          <p:nvSpPr>
            <p:cNvPr id="20" name="Rectangle 64">
              <a:extLst>
                <a:ext uri="{FF2B5EF4-FFF2-40B4-BE49-F238E27FC236}">
                  <a16:creationId xmlns:a16="http://schemas.microsoft.com/office/drawing/2014/main" id="{07687CC5-056E-447F-A348-E9196E738B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18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4B7194FF-E2A4-49A6-A54A-A0B6A1AC24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18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7ED6E1D0-56BF-487D-9BD1-5D8FD79389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922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AD27C1B6-91C6-4DFC-99E9-F0B83DC5DC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922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B4A16B45-8536-4A38-B36E-A26F7ACEDA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427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F64F5F52-7BB7-4B43-BB5B-67DB66689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427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789C00E1-E374-485E-A40E-BCF0E6C8AD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9315"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9AEDDA19-1BE9-4BD1-A087-1107139056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9315"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9BF3970B-5A82-4527-AB38-536DF5FCF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4360"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B0A9D7D8-F150-43E1-83AD-CE553B3BD7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4360"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5F94325E-CD9B-4404-A2CF-D130B5387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895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7E5DF248-D56C-4D96-920E-D1FC7FDDA6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895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C0B1AD48-9001-4AEF-AA30-56CAEC2B73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400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4864399F-6339-4CD7-A92C-52BA2D57AA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400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BA4AC9BF-79DA-4D77-8227-BC5CC7563E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6904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84310BC6-6BB6-49A0-88BA-4302E8E4F8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6904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4840B5CD-1F12-405E-89D3-92A9D1738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4409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AD8181A7-FF60-4734-B51C-E622917E1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4409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4">
              <a:extLst>
                <a:ext uri="{FF2B5EF4-FFF2-40B4-BE49-F238E27FC236}">
                  <a16:creationId xmlns:a16="http://schemas.microsoft.com/office/drawing/2014/main" id="{BF5BAC90-7E94-452F-B85C-17EB7C248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1913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7DABFDCB-F31D-4192-A6C4-9841F0E4E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1913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Rectangle 40">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DB2DE46-C575-4B4A-B5D9-22554DBA67C7}"/>
              </a:ext>
            </a:extLst>
          </p:cNvPr>
          <p:cNvSpPr txBox="1"/>
          <p:nvPr/>
        </p:nvSpPr>
        <p:spPr>
          <a:xfrm>
            <a:off x="1773326" y="6512504"/>
            <a:ext cx="8418423" cy="307777"/>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spcAft>
                <a:spcPts val="600"/>
              </a:spcAft>
            </a:pPr>
            <a:r>
              <a:rPr lang="en-US" sz="1400" i="1" dirty="0">
                <a:solidFill>
                  <a:schemeClr val="tx1"/>
                </a:solidFill>
              </a:rPr>
              <a:t>References-</a:t>
            </a:r>
            <a:r>
              <a:rPr lang="en-US" altLang="zh-TW" sz="1400" i="1" dirty="0">
                <a:solidFill>
                  <a:schemeClr val="tx1"/>
                </a:solidFill>
              </a:rPr>
              <a:t> Systems Programming and Operating Systems, D.M. </a:t>
            </a:r>
            <a:r>
              <a:rPr lang="en-US" altLang="zh-TW" sz="1400" i="1" dirty="0" err="1">
                <a:solidFill>
                  <a:schemeClr val="tx1"/>
                </a:solidFill>
              </a:rPr>
              <a:t>Dhamdhere</a:t>
            </a:r>
            <a:r>
              <a:rPr lang="en-US" sz="1400" i="1" dirty="0">
                <a:solidFill>
                  <a:schemeClr val="tx1"/>
                </a:solidFill>
              </a:rPr>
              <a:t> and Internet resources)</a:t>
            </a:r>
          </a:p>
        </p:txBody>
      </p:sp>
      <p:graphicFrame>
        <p:nvGraphicFramePr>
          <p:cNvPr id="5" name="Content Placeholder 2">
            <a:extLst>
              <a:ext uri="{FF2B5EF4-FFF2-40B4-BE49-F238E27FC236}">
                <a16:creationId xmlns:a16="http://schemas.microsoft.com/office/drawing/2014/main" id="{19C4C620-BF5B-468F-AA47-0AA32E54F14F}"/>
              </a:ext>
            </a:extLst>
          </p:cNvPr>
          <p:cNvGraphicFramePr>
            <a:graphicFrameLocks noGrp="1"/>
          </p:cNvGraphicFramePr>
          <p:nvPr>
            <p:ph idx="1"/>
            <p:extLst>
              <p:ext uri="{D42A27DB-BD31-4B8C-83A1-F6EECF244321}">
                <p14:modId xmlns:p14="http://schemas.microsoft.com/office/powerpoint/2010/main" val="3357674056"/>
              </p:ext>
            </p:extLst>
          </p:nvPr>
        </p:nvGraphicFramePr>
        <p:xfrm>
          <a:off x="5614416" y="457200"/>
          <a:ext cx="6117336" cy="5696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A64FFCE9-50D6-4A7C-AB5A-6F55995F58D9}"/>
              </a:ext>
            </a:extLst>
          </p:cNvPr>
          <p:cNvSpPr>
            <a:spLocks noGrp="1"/>
          </p:cNvSpPr>
          <p:nvPr>
            <p:ph type="sldNum" sz="quarter" idx="12"/>
          </p:nvPr>
        </p:nvSpPr>
        <p:spPr/>
        <p:txBody>
          <a:bodyPr/>
          <a:lstStyle/>
          <a:p>
            <a:fld id="{DBA1B0FB-D917-4C8C-928F-313BD683BF39}" type="slidenum">
              <a:rPr lang="en-US" smtClean="0"/>
              <a:t>4</a:t>
            </a:fld>
            <a:endParaRPr lang="en-US"/>
          </a:p>
        </p:txBody>
      </p:sp>
    </p:spTree>
    <p:extLst>
      <p:ext uri="{BB962C8B-B14F-4D97-AF65-F5344CB8AC3E}">
        <p14:creationId xmlns:p14="http://schemas.microsoft.com/office/powerpoint/2010/main" val="15845047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2"/>
          <p:cNvSpPr>
            <a:spLocks noGrp="1"/>
          </p:cNvSpPr>
          <p:nvPr>
            <p:ph type="title"/>
          </p:nvPr>
        </p:nvSpPr>
        <p:spPr>
          <a:xfrm>
            <a:off x="1981200" y="228600"/>
            <a:ext cx="5791200" cy="609600"/>
          </a:xfr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2800" dirty="0">
                <a:solidFill>
                  <a:schemeClr val="tx1"/>
                </a:solidFill>
              </a:rPr>
              <a:t>Process Creation – Unix/Linux</a:t>
            </a:r>
          </a:p>
        </p:txBody>
      </p:sp>
      <p:sp>
        <p:nvSpPr>
          <p:cNvPr id="56323" name="Content Placeholder 1"/>
          <p:cNvSpPr>
            <a:spLocks noGrp="1"/>
          </p:cNvSpPr>
          <p:nvPr>
            <p:ph idx="1"/>
          </p:nvPr>
        </p:nvSpPr>
        <p:spPr>
          <a:xfrm>
            <a:off x="609599" y="1143000"/>
            <a:ext cx="10837333" cy="1676400"/>
          </a:xfrm>
        </p:spPr>
        <p:txBody>
          <a:bodyPr/>
          <a:lstStyle/>
          <a:p>
            <a:pPr marL="0" indent="0" algn="just">
              <a:lnSpc>
                <a:spcPct val="150000"/>
              </a:lnSpc>
              <a:spcBef>
                <a:spcPts val="0"/>
              </a:spcBef>
              <a:buClrTx/>
              <a:buNone/>
            </a:pPr>
            <a:r>
              <a:rPr lang="en-US" sz="2400" dirty="0"/>
              <a:t>fork()</a:t>
            </a:r>
          </a:p>
          <a:p>
            <a:pPr lvl="2" algn="just">
              <a:lnSpc>
                <a:spcPct val="150000"/>
              </a:lnSpc>
              <a:spcBef>
                <a:spcPts val="0"/>
              </a:spcBef>
              <a:buClrTx/>
              <a:buFont typeface="Wingdings" panose="05000000000000000000" pitchFamily="2" charset="2"/>
              <a:buChar char="§"/>
            </a:pPr>
            <a:r>
              <a:rPr lang="en-US" sz="2300" dirty="0"/>
              <a:t>System call used to create new processes. </a:t>
            </a:r>
          </a:p>
          <a:p>
            <a:pPr lvl="2" algn="just">
              <a:lnSpc>
                <a:spcPct val="150000"/>
              </a:lnSpc>
              <a:spcBef>
                <a:spcPts val="0"/>
              </a:spcBef>
              <a:buClrTx/>
              <a:buFont typeface="Wingdings" panose="05000000000000000000" pitchFamily="2" charset="2"/>
              <a:buChar char="§"/>
            </a:pPr>
            <a:r>
              <a:rPr lang="en-US" sz="2300" dirty="0"/>
              <a:t>It takes no arguments and returns a process ID.</a:t>
            </a:r>
          </a:p>
        </p:txBody>
      </p:sp>
      <p:sp>
        <p:nvSpPr>
          <p:cNvPr id="5" name="Slide Number Placeholder 3"/>
          <p:cNvSpPr>
            <a:spLocks noGrp="1"/>
          </p:cNvSpPr>
          <p:nvPr>
            <p:ph type="sldNum" sz="quarter" idx="4"/>
          </p:nvPr>
        </p:nvSpPr>
        <p:spPr>
          <a:xfrm>
            <a:off x="9762067" y="6455603"/>
            <a:ext cx="1981200" cy="365125"/>
          </a:xfrm>
        </p:spPr>
        <p:txBody>
          <a:bodyPr/>
          <a:lstStyle/>
          <a:p>
            <a:pPr fontAlgn="base">
              <a:spcBef>
                <a:spcPct val="0"/>
              </a:spcBef>
              <a:spcAft>
                <a:spcPct val="0"/>
              </a:spcAft>
              <a:defRPr/>
            </a:pPr>
            <a:fld id="{9D292B4F-44AA-446D-83AB-6974526852C9}" type="slidenum">
              <a:rPr lang="en-US">
                <a:solidFill>
                  <a:srgbClr val="464653"/>
                </a:solidFill>
                <a:latin typeface="Calibri" pitchFamily="34" charset="0"/>
              </a:rPr>
              <a:pPr fontAlgn="base">
                <a:spcBef>
                  <a:spcPct val="0"/>
                </a:spcBef>
                <a:spcAft>
                  <a:spcPct val="0"/>
                </a:spcAft>
                <a:defRPr/>
              </a:pPr>
              <a:t>40</a:t>
            </a:fld>
            <a:endParaRPr lang="en-US" sz="1600" dirty="0">
              <a:solidFill>
                <a:srgbClr val="464653"/>
              </a:solidFill>
              <a:latin typeface="Calibri"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01418360"/>
              </p:ext>
            </p:extLst>
          </p:nvPr>
        </p:nvGraphicFramePr>
        <p:xfrm>
          <a:off x="677333" y="3124200"/>
          <a:ext cx="10837333" cy="1828800"/>
        </p:xfrm>
        <a:graphic>
          <a:graphicData uri="http://schemas.openxmlformats.org/drawingml/2006/table">
            <a:tbl>
              <a:tblPr firstRow="1" bandRow="1">
                <a:tableStyleId>{FABFCF23-3B69-468F-B69F-88F6DE6A72F2}</a:tableStyleId>
              </a:tblPr>
              <a:tblGrid>
                <a:gridCol w="1574801">
                  <a:extLst>
                    <a:ext uri="{9D8B030D-6E8A-4147-A177-3AD203B41FA5}">
                      <a16:colId xmlns:a16="http://schemas.microsoft.com/office/drawing/2014/main" val="20000"/>
                    </a:ext>
                  </a:extLst>
                </a:gridCol>
                <a:gridCol w="9262532">
                  <a:extLst>
                    <a:ext uri="{9D8B030D-6E8A-4147-A177-3AD203B41FA5}">
                      <a16:colId xmlns:a16="http://schemas.microsoft.com/office/drawing/2014/main" val="20001"/>
                    </a:ext>
                  </a:extLst>
                </a:gridCol>
              </a:tblGrid>
              <a:tr h="457200">
                <a:tc gridSpan="2">
                  <a:txBody>
                    <a:bodyPr/>
                    <a:lstStyle/>
                    <a:p>
                      <a:pPr algn="ctr"/>
                      <a:r>
                        <a:rPr lang="en-US" sz="2200" dirty="0"/>
                        <a:t>Return value of fork() </a:t>
                      </a:r>
                      <a:r>
                        <a:rPr kumimoji="0" lang="en-US" sz="2200" kern="1200" dirty="0"/>
                        <a:t>- </a:t>
                      </a:r>
                      <a:r>
                        <a:rPr kumimoji="0" lang="en-US" sz="2200" kern="1200" dirty="0" err="1">
                          <a:solidFill>
                            <a:schemeClr val="tx1">
                              <a:lumMod val="95000"/>
                              <a:lumOff val="5000"/>
                            </a:schemeClr>
                          </a:solidFill>
                        </a:rPr>
                        <a:t>pid_t</a:t>
                      </a:r>
                      <a:r>
                        <a:rPr kumimoji="0" lang="en-US" sz="2200" kern="1200" dirty="0">
                          <a:solidFill>
                            <a:schemeClr val="tx1">
                              <a:lumMod val="95000"/>
                              <a:lumOff val="5000"/>
                            </a:schemeClr>
                          </a:solidFill>
                        </a:rPr>
                        <a:t> defined in sys/</a:t>
                      </a:r>
                      <a:r>
                        <a:rPr kumimoji="0" lang="en-US" sz="2200" kern="1200" dirty="0" err="1">
                          <a:solidFill>
                            <a:schemeClr val="tx1">
                              <a:lumMod val="95000"/>
                              <a:lumOff val="5000"/>
                            </a:schemeClr>
                          </a:solidFill>
                        </a:rPr>
                        <a:t>types.h</a:t>
                      </a:r>
                      <a:endParaRPr kumimoji="0" lang="en-US" sz="2200" b="1" kern="1200" dirty="0">
                        <a:solidFill>
                          <a:schemeClr val="tx1">
                            <a:lumMod val="95000"/>
                            <a:lumOff val="5000"/>
                          </a:schemeClr>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tc>
                <a:extLst>
                  <a:ext uri="{0D108BD9-81ED-4DB2-BD59-A6C34878D82A}">
                    <a16:rowId xmlns:a16="http://schemas.microsoft.com/office/drawing/2014/main" val="10000"/>
                  </a:ext>
                </a:extLst>
              </a:tr>
              <a:tr h="457200">
                <a:tc>
                  <a:txBody>
                    <a:bodyPr/>
                    <a:lstStyle/>
                    <a:p>
                      <a:r>
                        <a:rPr lang="en-US" sz="2200" dirty="0"/>
                        <a:t>Negative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200" dirty="0"/>
                        <a:t>The creation of a child process was unsuccessful.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57200">
                <a:tc>
                  <a:txBody>
                    <a:bodyPr/>
                    <a:lstStyle/>
                    <a:p>
                      <a:r>
                        <a:rPr lang="en-US" sz="2200" dirty="0"/>
                        <a:t>Zero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200" dirty="0"/>
                        <a:t>Is returned to newly created child process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57200">
                <a:tc>
                  <a:txBody>
                    <a:bodyPr/>
                    <a:lstStyle/>
                    <a:p>
                      <a:r>
                        <a:rPr lang="en-US" sz="2200" dirty="0"/>
                        <a:t>Positive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sz="2200" dirty="0"/>
                        <a:t>Value is</a:t>
                      </a:r>
                      <a:r>
                        <a:rPr lang="en-US" sz="2200" baseline="0" dirty="0"/>
                        <a:t> </a:t>
                      </a:r>
                      <a:r>
                        <a:rPr lang="en-US" sz="2200" dirty="0"/>
                        <a:t>the process ID of the child process,  and it is returned to the parent.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
        <p:nvSpPr>
          <p:cNvPr id="3" name="Rectangle 2"/>
          <p:cNvSpPr/>
          <p:nvPr/>
        </p:nvSpPr>
        <p:spPr>
          <a:xfrm>
            <a:off x="677333" y="5341204"/>
            <a:ext cx="10837333" cy="46166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fontAlgn="base">
              <a:spcBef>
                <a:spcPct val="0"/>
              </a:spcBef>
              <a:spcAft>
                <a:spcPct val="0"/>
              </a:spcAft>
            </a:pPr>
            <a:r>
              <a:rPr lang="en-US" sz="2400" dirty="0">
                <a:solidFill>
                  <a:prstClr val="black"/>
                </a:solidFill>
                <a:latin typeface="Gill Sans MT"/>
              </a:rPr>
              <a:t>Process can use function </a:t>
            </a:r>
            <a:r>
              <a:rPr lang="en-US" sz="2400" b="1" dirty="0" err="1">
                <a:solidFill>
                  <a:prstClr val="black"/>
                </a:solidFill>
                <a:latin typeface="Gill Sans MT"/>
              </a:rPr>
              <a:t>getpid</a:t>
            </a:r>
            <a:r>
              <a:rPr lang="en-US" sz="2400" b="1" dirty="0">
                <a:solidFill>
                  <a:prstClr val="black"/>
                </a:solidFill>
                <a:latin typeface="Gill Sans MT"/>
              </a:rPr>
              <a:t>()</a:t>
            </a:r>
            <a:r>
              <a:rPr lang="en-US" sz="2400" dirty="0">
                <a:solidFill>
                  <a:prstClr val="black"/>
                </a:solidFill>
                <a:latin typeface="Gill Sans MT"/>
              </a:rPr>
              <a:t> to retrieve the process ID assigned to this process. </a:t>
            </a:r>
          </a:p>
        </p:txBody>
      </p:sp>
    </p:spTree>
    <p:extLst>
      <p:ext uri="{BB962C8B-B14F-4D97-AF65-F5344CB8AC3E}">
        <p14:creationId xmlns:p14="http://schemas.microsoft.com/office/powerpoint/2010/main" val="3831737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2"/>
          <p:cNvSpPr>
            <a:spLocks noGrp="1"/>
          </p:cNvSpPr>
          <p:nvPr>
            <p:ph type="title"/>
          </p:nvPr>
        </p:nvSpPr>
        <p:spPr>
          <a:xfrm>
            <a:off x="1981200" y="228600"/>
            <a:ext cx="5791200" cy="609600"/>
          </a:xfr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2800" dirty="0">
                <a:solidFill>
                  <a:schemeClr val="tx1"/>
                </a:solidFill>
              </a:rPr>
              <a:t>Process Creation – fork()</a:t>
            </a:r>
          </a:p>
        </p:txBody>
      </p:sp>
      <p:sp>
        <p:nvSpPr>
          <p:cNvPr id="56323" name="Content Placeholder 1"/>
          <p:cNvSpPr>
            <a:spLocks noGrp="1"/>
          </p:cNvSpPr>
          <p:nvPr>
            <p:ph idx="1"/>
          </p:nvPr>
        </p:nvSpPr>
        <p:spPr>
          <a:xfrm>
            <a:off x="592667" y="1233408"/>
            <a:ext cx="11023600" cy="2209800"/>
          </a:xfrm>
        </p:spPr>
        <p:txBody>
          <a:bodyPr/>
          <a:lstStyle/>
          <a:p>
            <a:pPr marL="0" indent="0" algn="just">
              <a:spcAft>
                <a:spcPts val="600"/>
              </a:spcAft>
              <a:buClrTx/>
              <a:buNone/>
            </a:pPr>
            <a:r>
              <a:rPr lang="en-US" sz="2400" dirty="0"/>
              <a:t>If the call to fork() is successful, Unix</a:t>
            </a:r>
          </a:p>
          <a:p>
            <a:pPr lvl="1" algn="just">
              <a:spcBef>
                <a:spcPts val="600"/>
              </a:spcBef>
              <a:spcAft>
                <a:spcPts val="600"/>
              </a:spcAft>
              <a:buClrTx/>
              <a:buFont typeface="Wingdings" panose="05000000000000000000" pitchFamily="2" charset="2"/>
              <a:buChar char="§"/>
            </a:pPr>
            <a:r>
              <a:rPr lang="en-US" dirty="0">
                <a:solidFill>
                  <a:schemeClr val="tx1">
                    <a:lumMod val="95000"/>
                    <a:lumOff val="5000"/>
                  </a:schemeClr>
                </a:solidFill>
              </a:rPr>
              <a:t>Creates </a:t>
            </a:r>
            <a:r>
              <a:rPr lang="en-US" dirty="0">
                <a:solidFill>
                  <a:srgbClr val="0033CC"/>
                </a:solidFill>
              </a:rPr>
              <a:t>2 identical copies</a:t>
            </a:r>
            <a:r>
              <a:rPr lang="en-US" dirty="0">
                <a:solidFill>
                  <a:schemeClr val="tx1">
                    <a:lumMod val="95000"/>
                    <a:lumOff val="5000"/>
                  </a:schemeClr>
                </a:solidFill>
              </a:rPr>
              <a:t> of address spaces, one for the parent and the other for the child. </a:t>
            </a:r>
          </a:p>
          <a:p>
            <a:pPr lvl="1" algn="just">
              <a:spcBef>
                <a:spcPts val="600"/>
              </a:spcBef>
              <a:spcAft>
                <a:spcPts val="600"/>
              </a:spcAft>
              <a:buClrTx/>
              <a:buFont typeface="Wingdings" panose="05000000000000000000" pitchFamily="2" charset="2"/>
              <a:buChar char="§"/>
            </a:pPr>
            <a:r>
              <a:rPr lang="en-US" dirty="0">
                <a:solidFill>
                  <a:schemeClr val="tx1">
                    <a:lumMod val="95000"/>
                    <a:lumOff val="5000"/>
                  </a:schemeClr>
                </a:solidFill>
              </a:rPr>
              <a:t>Both processes will start their </a:t>
            </a:r>
            <a:r>
              <a:rPr lang="en-US" dirty="0">
                <a:solidFill>
                  <a:srgbClr val="0033CC"/>
                </a:solidFill>
              </a:rPr>
              <a:t>execution</a:t>
            </a:r>
            <a:r>
              <a:rPr lang="en-US" dirty="0">
                <a:solidFill>
                  <a:schemeClr val="tx1">
                    <a:lumMod val="95000"/>
                    <a:lumOff val="5000"/>
                  </a:schemeClr>
                </a:solidFill>
              </a:rPr>
              <a:t> at the </a:t>
            </a:r>
            <a:r>
              <a:rPr lang="en-US" dirty="0">
                <a:solidFill>
                  <a:srgbClr val="0033CC"/>
                </a:solidFill>
              </a:rPr>
              <a:t>next statement following the fork() call. </a:t>
            </a:r>
          </a:p>
        </p:txBody>
      </p:sp>
      <p:sp>
        <p:nvSpPr>
          <p:cNvPr id="5" name="Slide Number Placeholder 3"/>
          <p:cNvSpPr>
            <a:spLocks noGrp="1"/>
          </p:cNvSpPr>
          <p:nvPr>
            <p:ph type="sldNum" sz="quarter" idx="4"/>
          </p:nvPr>
        </p:nvSpPr>
        <p:spPr>
          <a:xfrm>
            <a:off x="8305800" y="6324601"/>
            <a:ext cx="1981200" cy="365125"/>
          </a:xfrm>
        </p:spPr>
        <p:txBody>
          <a:bodyPr/>
          <a:lstStyle/>
          <a:p>
            <a:pPr fontAlgn="base">
              <a:spcBef>
                <a:spcPct val="0"/>
              </a:spcBef>
              <a:spcAft>
                <a:spcPct val="0"/>
              </a:spcAft>
              <a:defRPr/>
            </a:pPr>
            <a:fld id="{9D292B4F-44AA-446D-83AB-6974526852C9}" type="slidenum">
              <a:rPr lang="en-US">
                <a:solidFill>
                  <a:srgbClr val="464653"/>
                </a:solidFill>
                <a:latin typeface="Calibri" pitchFamily="34" charset="0"/>
              </a:rPr>
              <a:pPr fontAlgn="base">
                <a:spcBef>
                  <a:spcPct val="0"/>
                </a:spcBef>
                <a:spcAft>
                  <a:spcPct val="0"/>
                </a:spcAft>
                <a:defRPr/>
              </a:pPr>
              <a:t>41</a:t>
            </a:fld>
            <a:endParaRPr lang="en-US" sz="1600" dirty="0">
              <a:solidFill>
                <a:srgbClr val="464653"/>
              </a:solidFill>
              <a:latin typeface="Calibri" pitchFamily="34" charset="0"/>
            </a:endParaRPr>
          </a:p>
        </p:txBody>
      </p:sp>
      <p:grpSp>
        <p:nvGrpSpPr>
          <p:cNvPr id="3" name="Group 2"/>
          <p:cNvGrpSpPr/>
          <p:nvPr/>
        </p:nvGrpSpPr>
        <p:grpSpPr>
          <a:xfrm>
            <a:off x="3352798" y="3581400"/>
            <a:ext cx="7086602" cy="3048000"/>
            <a:chOff x="1828798" y="3581400"/>
            <a:chExt cx="7086602" cy="304800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798" y="3581400"/>
              <a:ext cx="5620105"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2819400" y="4800600"/>
              <a:ext cx="457200" cy="304800"/>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500" b="1" dirty="0" err="1">
                  <a:solidFill>
                    <a:srgbClr val="C00000"/>
                  </a:solidFill>
                  <a:latin typeface="Gill Sans MT"/>
                </a:rPr>
                <a:t>cid</a:t>
              </a:r>
              <a:endParaRPr lang="en-US" sz="1500" b="1" dirty="0">
                <a:solidFill>
                  <a:srgbClr val="C00000"/>
                </a:solidFill>
                <a:latin typeface="Gill Sans MT"/>
              </a:endParaRPr>
            </a:p>
          </p:txBody>
        </p:sp>
        <p:sp>
          <p:nvSpPr>
            <p:cNvPr id="7" name="Rectangle 6"/>
            <p:cNvSpPr/>
            <p:nvPr/>
          </p:nvSpPr>
          <p:spPr>
            <a:xfrm>
              <a:off x="5638800" y="4800600"/>
              <a:ext cx="457200" cy="304800"/>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500" b="1" dirty="0" err="1">
                  <a:solidFill>
                    <a:srgbClr val="C00000"/>
                  </a:solidFill>
                  <a:latin typeface="Gill Sans MT"/>
                </a:rPr>
                <a:t>cid</a:t>
              </a:r>
              <a:endParaRPr lang="en-US" sz="1500" b="1" dirty="0">
                <a:solidFill>
                  <a:srgbClr val="C00000"/>
                </a:solidFill>
                <a:latin typeface="Gill Sans MT"/>
              </a:endParaRPr>
            </a:p>
          </p:txBody>
        </p:sp>
        <p:sp>
          <p:nvSpPr>
            <p:cNvPr id="8" name="Rectangle 7"/>
            <p:cNvSpPr/>
            <p:nvPr/>
          </p:nvSpPr>
          <p:spPr>
            <a:xfrm>
              <a:off x="7620000" y="4038600"/>
              <a:ext cx="1295400" cy="914400"/>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2400" dirty="0" err="1">
                  <a:solidFill>
                    <a:srgbClr val="C00000"/>
                  </a:solidFill>
                  <a:latin typeface="Gill Sans MT"/>
                </a:rPr>
                <a:t>cid</a:t>
              </a:r>
              <a:r>
                <a:rPr lang="en-US" sz="2400" dirty="0">
                  <a:solidFill>
                    <a:srgbClr val="C00000"/>
                  </a:solidFill>
                  <a:latin typeface="Gill Sans MT"/>
                </a:rPr>
                <a:t>- Child ID</a:t>
              </a:r>
            </a:p>
          </p:txBody>
        </p:sp>
      </p:grpSp>
      <p:sp>
        <p:nvSpPr>
          <p:cNvPr id="4" name="Rectangle 3">
            <a:extLst>
              <a:ext uri="{FF2B5EF4-FFF2-40B4-BE49-F238E27FC236}">
                <a16:creationId xmlns:a16="http://schemas.microsoft.com/office/drawing/2014/main" id="{7CE1C929-59D9-4D8C-9AC4-2CAB188E581C}"/>
              </a:ext>
            </a:extLst>
          </p:cNvPr>
          <p:cNvSpPr/>
          <p:nvPr/>
        </p:nvSpPr>
        <p:spPr>
          <a:xfrm>
            <a:off x="6267100" y="3655854"/>
            <a:ext cx="2572103" cy="285130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2400">
              <a:solidFill>
                <a:prstClr val="white"/>
              </a:solidFill>
              <a:latin typeface="Gill Sans MT"/>
            </a:endParaRPr>
          </a:p>
        </p:txBody>
      </p:sp>
    </p:spTree>
    <p:extLst>
      <p:ext uri="{BB962C8B-B14F-4D97-AF65-F5344CB8AC3E}">
        <p14:creationId xmlns:p14="http://schemas.microsoft.com/office/powerpoint/2010/main" val="3248796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CEA8CA-B194-4F5B-BE6C-28B181400A40}"/>
              </a:ext>
            </a:extLst>
          </p:cNvPr>
          <p:cNvSpPr>
            <a:spLocks noGrp="1"/>
          </p:cNvSpPr>
          <p:nvPr>
            <p:ph type="sldNum" sz="quarter" idx="4"/>
          </p:nvPr>
        </p:nvSpPr>
        <p:spPr/>
        <p:txBody>
          <a:bodyPr/>
          <a:lstStyle/>
          <a:p>
            <a:pPr fontAlgn="base">
              <a:spcBef>
                <a:spcPct val="0"/>
              </a:spcBef>
              <a:spcAft>
                <a:spcPct val="0"/>
              </a:spcAft>
              <a:defRPr/>
            </a:pPr>
            <a:fld id="{9D292B4F-44AA-446D-83AB-6974526852C9}" type="slidenum">
              <a:rPr lang="en-US">
                <a:solidFill>
                  <a:srgbClr val="464653"/>
                </a:solidFill>
                <a:latin typeface="Calibri" pitchFamily="34" charset="0"/>
              </a:rPr>
              <a:pPr fontAlgn="base">
                <a:spcBef>
                  <a:spcPct val="0"/>
                </a:spcBef>
                <a:spcAft>
                  <a:spcPct val="0"/>
                </a:spcAft>
                <a:defRPr/>
              </a:pPr>
              <a:t>42</a:t>
            </a:fld>
            <a:endParaRPr lang="en-US" sz="1600" dirty="0">
              <a:solidFill>
                <a:srgbClr val="464653"/>
              </a:solidFill>
              <a:latin typeface="Calibri" pitchFamily="34" charset="0"/>
            </a:endParaRPr>
          </a:p>
        </p:txBody>
      </p:sp>
      <p:pic>
        <p:nvPicPr>
          <p:cNvPr id="6" name="Picture 5">
            <a:extLst>
              <a:ext uri="{FF2B5EF4-FFF2-40B4-BE49-F238E27FC236}">
                <a16:creationId xmlns:a16="http://schemas.microsoft.com/office/drawing/2014/main" id="{12D47B77-F7CA-4D10-9EDA-174A77E0CC59}"/>
              </a:ext>
            </a:extLst>
          </p:cNvPr>
          <p:cNvPicPr>
            <a:picLocks noChangeAspect="1"/>
          </p:cNvPicPr>
          <p:nvPr/>
        </p:nvPicPr>
        <p:blipFill>
          <a:blip r:embed="rId2"/>
          <a:stretch>
            <a:fillRect/>
          </a:stretch>
        </p:blipFill>
        <p:spPr>
          <a:xfrm>
            <a:off x="1905000" y="1219200"/>
            <a:ext cx="4495800" cy="4800600"/>
          </a:xfrm>
          <a:prstGeom prst="rect">
            <a:avLst/>
          </a:prstGeom>
        </p:spPr>
      </p:pic>
      <p:pic>
        <p:nvPicPr>
          <p:cNvPr id="8" name="Picture 7">
            <a:extLst>
              <a:ext uri="{FF2B5EF4-FFF2-40B4-BE49-F238E27FC236}">
                <a16:creationId xmlns:a16="http://schemas.microsoft.com/office/drawing/2014/main" id="{CAE15373-1C69-414A-88FC-7FFD9105F9AD}"/>
              </a:ext>
            </a:extLst>
          </p:cNvPr>
          <p:cNvPicPr>
            <a:picLocks noChangeAspect="1"/>
          </p:cNvPicPr>
          <p:nvPr/>
        </p:nvPicPr>
        <p:blipFill>
          <a:blip r:embed="rId2"/>
          <a:stretch>
            <a:fillRect/>
          </a:stretch>
        </p:blipFill>
        <p:spPr>
          <a:xfrm>
            <a:off x="6096000" y="1228241"/>
            <a:ext cx="4495800" cy="4800600"/>
          </a:xfrm>
          <a:prstGeom prst="rect">
            <a:avLst/>
          </a:prstGeom>
        </p:spPr>
      </p:pic>
    </p:spTree>
    <p:extLst>
      <p:ext uri="{BB962C8B-B14F-4D97-AF65-F5344CB8AC3E}">
        <p14:creationId xmlns:p14="http://schemas.microsoft.com/office/powerpoint/2010/main" val="403046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2"/>
          <p:cNvSpPr>
            <a:spLocks noGrp="1"/>
          </p:cNvSpPr>
          <p:nvPr>
            <p:ph type="title"/>
          </p:nvPr>
        </p:nvSpPr>
        <p:spPr>
          <a:xfrm>
            <a:off x="1981200" y="152400"/>
            <a:ext cx="5791200" cy="609600"/>
          </a:xfr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2800" dirty="0">
                <a:solidFill>
                  <a:schemeClr val="tx1"/>
                </a:solidFill>
              </a:rPr>
              <a:t>Process Creation – fork()</a:t>
            </a:r>
          </a:p>
        </p:txBody>
      </p:sp>
      <p:sp>
        <p:nvSpPr>
          <p:cNvPr id="56323" name="Content Placeholder 1"/>
          <p:cNvSpPr>
            <a:spLocks noGrp="1"/>
          </p:cNvSpPr>
          <p:nvPr>
            <p:ph idx="1"/>
          </p:nvPr>
        </p:nvSpPr>
        <p:spPr>
          <a:xfrm>
            <a:off x="486833" y="1303339"/>
            <a:ext cx="6493933" cy="2912533"/>
          </a:xfrm>
          <a:solidFill>
            <a:schemeClr val="accent5">
              <a:lumMod val="20000"/>
              <a:lumOff val="80000"/>
            </a:schemeClr>
          </a:solidFill>
          <a:ln>
            <a:solidFill>
              <a:schemeClr val="tx1"/>
            </a:solidFill>
          </a:ln>
        </p:spPr>
        <p:txBody>
          <a:bodyPr/>
          <a:lstStyle/>
          <a:p>
            <a:pPr algn="just">
              <a:spcBef>
                <a:spcPts val="400"/>
              </a:spcBef>
              <a:spcAft>
                <a:spcPts val="400"/>
              </a:spcAft>
              <a:buClrTx/>
              <a:buFont typeface="Wingdings" panose="05000000000000000000" pitchFamily="2" charset="2"/>
              <a:buChar char="§"/>
            </a:pPr>
            <a:r>
              <a:rPr lang="en-US" sz="2200" dirty="0">
                <a:solidFill>
                  <a:schemeClr val="tx1">
                    <a:lumMod val="95000"/>
                    <a:lumOff val="5000"/>
                  </a:schemeClr>
                </a:solidFill>
              </a:rPr>
              <a:t>Both processes start their execution right after the system call fork(). </a:t>
            </a:r>
          </a:p>
          <a:p>
            <a:pPr algn="just">
              <a:spcBef>
                <a:spcPts val="400"/>
              </a:spcBef>
              <a:spcAft>
                <a:spcPts val="400"/>
              </a:spcAft>
              <a:buClrTx/>
              <a:buFont typeface="Wingdings" panose="05000000000000000000" pitchFamily="2" charset="2"/>
              <a:buChar char="§"/>
            </a:pPr>
            <a:r>
              <a:rPr lang="en-US" sz="2200" dirty="0">
                <a:solidFill>
                  <a:schemeClr val="tx1">
                    <a:lumMod val="95000"/>
                    <a:lumOff val="5000"/>
                  </a:schemeClr>
                </a:solidFill>
              </a:rPr>
              <a:t>As both processes have identical but separate address spaces, </a:t>
            </a:r>
            <a:r>
              <a:rPr lang="en-US" sz="2200" dirty="0">
                <a:solidFill>
                  <a:srgbClr val="0033CC"/>
                </a:solidFill>
              </a:rPr>
              <a:t>variables initialized before the fork() </a:t>
            </a:r>
            <a:r>
              <a:rPr lang="en-US" sz="2200" dirty="0">
                <a:solidFill>
                  <a:schemeClr val="tx1">
                    <a:lumMod val="95000"/>
                    <a:lumOff val="5000"/>
                  </a:schemeClr>
                </a:solidFill>
              </a:rPr>
              <a:t>call have the </a:t>
            </a:r>
            <a:r>
              <a:rPr lang="en-US" sz="2200" dirty="0">
                <a:solidFill>
                  <a:srgbClr val="C00000"/>
                </a:solidFill>
              </a:rPr>
              <a:t>same values in both address spaces</a:t>
            </a:r>
            <a:r>
              <a:rPr lang="en-US" sz="2200" dirty="0">
                <a:solidFill>
                  <a:schemeClr val="tx1">
                    <a:lumMod val="95000"/>
                    <a:lumOff val="5000"/>
                  </a:schemeClr>
                </a:solidFill>
              </a:rPr>
              <a:t>. </a:t>
            </a:r>
          </a:p>
          <a:p>
            <a:pPr algn="just">
              <a:spcBef>
                <a:spcPts val="400"/>
              </a:spcBef>
              <a:spcAft>
                <a:spcPts val="400"/>
              </a:spcAft>
              <a:buClrTx/>
              <a:buFont typeface="Wingdings" panose="05000000000000000000" pitchFamily="2" charset="2"/>
              <a:buChar char="§"/>
            </a:pPr>
            <a:r>
              <a:rPr lang="en-US" sz="2200" dirty="0">
                <a:solidFill>
                  <a:schemeClr val="tx1">
                    <a:lumMod val="95000"/>
                    <a:lumOff val="5000"/>
                  </a:schemeClr>
                </a:solidFill>
              </a:rPr>
              <a:t>Since every process has its own address space, any </a:t>
            </a:r>
            <a:r>
              <a:rPr lang="en-US" sz="2200" dirty="0">
                <a:solidFill>
                  <a:srgbClr val="0033CC"/>
                </a:solidFill>
              </a:rPr>
              <a:t>modifications</a:t>
            </a:r>
            <a:r>
              <a:rPr lang="en-US" sz="2200" dirty="0">
                <a:solidFill>
                  <a:schemeClr val="tx1">
                    <a:lumMod val="95000"/>
                    <a:lumOff val="5000"/>
                  </a:schemeClr>
                </a:solidFill>
              </a:rPr>
              <a:t> will be </a:t>
            </a:r>
            <a:r>
              <a:rPr lang="en-US" sz="2200" dirty="0">
                <a:solidFill>
                  <a:srgbClr val="C00000"/>
                </a:solidFill>
              </a:rPr>
              <a:t>independent</a:t>
            </a:r>
            <a:r>
              <a:rPr lang="en-US" sz="2200" dirty="0">
                <a:solidFill>
                  <a:schemeClr val="tx1">
                    <a:lumMod val="95000"/>
                    <a:lumOff val="5000"/>
                  </a:schemeClr>
                </a:solidFill>
              </a:rPr>
              <a:t> of the others.</a:t>
            </a:r>
          </a:p>
        </p:txBody>
      </p:sp>
      <p:sp>
        <p:nvSpPr>
          <p:cNvPr id="5" name="Slide Number Placeholder 3"/>
          <p:cNvSpPr>
            <a:spLocks noGrp="1"/>
          </p:cNvSpPr>
          <p:nvPr>
            <p:ph type="sldNum" sz="quarter" idx="4"/>
          </p:nvPr>
        </p:nvSpPr>
        <p:spPr>
          <a:xfrm>
            <a:off x="8305800" y="6324601"/>
            <a:ext cx="1981200" cy="365125"/>
          </a:xfrm>
        </p:spPr>
        <p:txBody>
          <a:bodyPr/>
          <a:lstStyle/>
          <a:p>
            <a:pPr fontAlgn="base">
              <a:spcBef>
                <a:spcPct val="0"/>
              </a:spcBef>
              <a:spcAft>
                <a:spcPct val="0"/>
              </a:spcAft>
              <a:defRPr/>
            </a:pPr>
            <a:fld id="{9D292B4F-44AA-446D-83AB-6974526852C9}" type="slidenum">
              <a:rPr lang="en-US">
                <a:solidFill>
                  <a:srgbClr val="464653"/>
                </a:solidFill>
                <a:latin typeface="Calibri" pitchFamily="34" charset="0"/>
              </a:rPr>
              <a:pPr fontAlgn="base">
                <a:spcBef>
                  <a:spcPct val="0"/>
                </a:spcBef>
                <a:spcAft>
                  <a:spcPct val="0"/>
                </a:spcAft>
                <a:defRPr/>
              </a:pPr>
              <a:t>43</a:t>
            </a:fld>
            <a:endParaRPr lang="en-US" sz="1600" dirty="0">
              <a:solidFill>
                <a:srgbClr val="464653"/>
              </a:solidFill>
              <a:latin typeface="Calibri" pitchFamily="34" charset="0"/>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8001" y="325967"/>
            <a:ext cx="3343275" cy="4867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6095999" y="5347231"/>
            <a:ext cx="5655733" cy="1107996"/>
          </a:xfrm>
          <a:prstGeom prst="rect">
            <a:avLst/>
          </a:prstGeom>
          <a:solidFill>
            <a:schemeClr val="accent3">
              <a:lumMod val="60000"/>
              <a:lumOff val="40000"/>
            </a:schemeClr>
          </a:solidFill>
          <a:ln>
            <a:solidFill>
              <a:schemeClr val="tx1"/>
            </a:solidFill>
          </a:ln>
        </p:spPr>
        <p:txBody>
          <a:bodyPr wrap="square">
            <a:spAutoFit/>
          </a:bodyPr>
          <a:lstStyle/>
          <a:p>
            <a:pPr algn="just" fontAlgn="base">
              <a:spcBef>
                <a:spcPct val="0"/>
              </a:spcBef>
              <a:spcAft>
                <a:spcPct val="0"/>
              </a:spcAft>
            </a:pPr>
            <a:r>
              <a:rPr lang="en-US" altLang="en-US" sz="2200" b="1" dirty="0">
                <a:solidFill>
                  <a:srgbClr val="000000"/>
                </a:solidFill>
                <a:latin typeface="Courier New" pitchFamily="49" charset="0"/>
                <a:ea typeface="MS PGothic" pitchFamily="34" charset="-128"/>
                <a:cs typeface="Arial" charset="0"/>
              </a:rPr>
              <a:t>exec()</a:t>
            </a:r>
            <a:r>
              <a:rPr lang="en-US" altLang="en-US" sz="2200" dirty="0">
                <a:solidFill>
                  <a:prstClr val="black"/>
                </a:solidFill>
                <a:latin typeface="Calibri" pitchFamily="34" charset="0"/>
                <a:ea typeface="MS PGothic" pitchFamily="34" charset="-128"/>
                <a:cs typeface="Arial" charset="0"/>
              </a:rPr>
              <a:t> system call used after a </a:t>
            </a:r>
            <a:r>
              <a:rPr lang="en-US" altLang="en-US" sz="2200" b="1" dirty="0">
                <a:solidFill>
                  <a:srgbClr val="000000"/>
                </a:solidFill>
                <a:latin typeface="Courier New" pitchFamily="49" charset="0"/>
                <a:ea typeface="MS PGothic" pitchFamily="34" charset="-128"/>
                <a:cs typeface="Arial" charset="0"/>
              </a:rPr>
              <a:t>fork()</a:t>
            </a:r>
            <a:r>
              <a:rPr lang="en-US" altLang="en-US" sz="2200" dirty="0">
                <a:solidFill>
                  <a:prstClr val="black"/>
                </a:solidFill>
                <a:latin typeface="Calibri" pitchFamily="34" charset="0"/>
                <a:ea typeface="MS PGothic" pitchFamily="34" charset="-128"/>
                <a:cs typeface="Arial" charset="0"/>
              </a:rPr>
              <a:t> to replace the process</a:t>
            </a:r>
            <a:r>
              <a:rPr lang="ja-JP" altLang="en-US" sz="2200" dirty="0">
                <a:solidFill>
                  <a:prstClr val="black"/>
                </a:solidFill>
                <a:latin typeface="Calibri" pitchFamily="34" charset="0"/>
                <a:ea typeface="MS PGothic" pitchFamily="34" charset="-128"/>
                <a:cs typeface="Arial" charset="0"/>
              </a:rPr>
              <a:t>’</a:t>
            </a:r>
            <a:r>
              <a:rPr lang="en-US" altLang="ja-JP" sz="2200" dirty="0">
                <a:solidFill>
                  <a:prstClr val="black"/>
                </a:solidFill>
                <a:latin typeface="Calibri" pitchFamily="34" charset="0"/>
                <a:ea typeface="MS PGothic" pitchFamily="34" charset="-128"/>
                <a:cs typeface="Arial" charset="0"/>
              </a:rPr>
              <a:t> memory space with a new program</a:t>
            </a:r>
            <a:endParaRPr lang="en-US" altLang="en-US" sz="2200" dirty="0">
              <a:solidFill>
                <a:prstClr val="black"/>
              </a:solidFill>
              <a:latin typeface="Calibri" pitchFamily="34" charset="0"/>
              <a:ea typeface="MS PGothic" pitchFamily="34" charset="-128"/>
              <a:cs typeface="Arial" charset="0"/>
            </a:endParaRPr>
          </a:p>
        </p:txBody>
      </p:sp>
      <p:pic>
        <p:nvPicPr>
          <p:cNvPr id="122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4504536"/>
            <a:ext cx="3810000" cy="21002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12618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3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3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2"/>
          <p:cNvSpPr>
            <a:spLocks noGrp="1"/>
          </p:cNvSpPr>
          <p:nvPr>
            <p:ph type="title"/>
          </p:nvPr>
        </p:nvSpPr>
        <p:spPr>
          <a:xfrm>
            <a:off x="1981200" y="228600"/>
            <a:ext cx="5791200" cy="609600"/>
          </a:xfr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2800" dirty="0">
                <a:solidFill>
                  <a:schemeClr val="tx1"/>
                </a:solidFill>
              </a:rPr>
              <a:t>Process Creation – fork()</a:t>
            </a:r>
          </a:p>
        </p:txBody>
      </p:sp>
      <p:sp>
        <p:nvSpPr>
          <p:cNvPr id="5" name="Slide Number Placeholder 3"/>
          <p:cNvSpPr>
            <a:spLocks noGrp="1"/>
          </p:cNvSpPr>
          <p:nvPr>
            <p:ph type="sldNum" sz="quarter" idx="4"/>
          </p:nvPr>
        </p:nvSpPr>
        <p:spPr>
          <a:xfrm>
            <a:off x="8305800" y="6324601"/>
            <a:ext cx="1981200" cy="365125"/>
          </a:xfrm>
        </p:spPr>
        <p:txBody>
          <a:bodyPr/>
          <a:lstStyle/>
          <a:p>
            <a:pPr fontAlgn="base">
              <a:spcBef>
                <a:spcPct val="0"/>
              </a:spcBef>
              <a:spcAft>
                <a:spcPct val="0"/>
              </a:spcAft>
              <a:defRPr/>
            </a:pPr>
            <a:fld id="{9D292B4F-44AA-446D-83AB-6974526852C9}" type="slidenum">
              <a:rPr lang="en-US">
                <a:solidFill>
                  <a:srgbClr val="464653"/>
                </a:solidFill>
                <a:latin typeface="Calibri" pitchFamily="34" charset="0"/>
              </a:rPr>
              <a:pPr fontAlgn="base">
                <a:spcBef>
                  <a:spcPct val="0"/>
                </a:spcBef>
                <a:spcAft>
                  <a:spcPct val="0"/>
                </a:spcAft>
                <a:defRPr/>
              </a:pPr>
              <a:t>44</a:t>
            </a:fld>
            <a:endParaRPr lang="en-US" sz="1600" dirty="0">
              <a:solidFill>
                <a:srgbClr val="464653"/>
              </a:solidFill>
              <a:latin typeface="Calibri" pitchFamily="34" charset="0"/>
            </a:endParaRPr>
          </a:p>
        </p:txBody>
      </p:sp>
      <p:sp>
        <p:nvSpPr>
          <p:cNvPr id="2" name="Rectangle 1"/>
          <p:cNvSpPr/>
          <p:nvPr/>
        </p:nvSpPr>
        <p:spPr>
          <a:xfrm>
            <a:off x="2370392" y="6096000"/>
            <a:ext cx="7379778" cy="533400"/>
          </a:xfrm>
          <a:prstGeom prst="rect">
            <a:avLst/>
          </a:prstGeom>
          <a:solidFill>
            <a:srgbClr val="FED6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2000" b="1" dirty="0">
                <a:solidFill>
                  <a:srgbClr val="C00000"/>
                </a:solidFill>
                <a:latin typeface="Gill Sans MT"/>
              </a:rPr>
              <a:t>For child process: </a:t>
            </a:r>
            <a:r>
              <a:rPr lang="en-US" sz="2000" b="1" dirty="0" err="1">
                <a:solidFill>
                  <a:srgbClr val="C00000"/>
                </a:solidFill>
                <a:latin typeface="Gill Sans MT"/>
              </a:rPr>
              <a:t>getpid</a:t>
            </a:r>
            <a:r>
              <a:rPr lang="en-US" sz="2000" b="1" dirty="0">
                <a:solidFill>
                  <a:srgbClr val="C00000"/>
                </a:solidFill>
                <a:latin typeface="Gill Sans MT"/>
              </a:rPr>
              <a:t>() is 3456 and </a:t>
            </a:r>
            <a:r>
              <a:rPr lang="en-US" sz="2000" b="1" dirty="0" err="1">
                <a:solidFill>
                  <a:srgbClr val="C00000"/>
                </a:solidFill>
                <a:latin typeface="Gill Sans MT"/>
              </a:rPr>
              <a:t>getppid</a:t>
            </a:r>
            <a:r>
              <a:rPr lang="en-US" sz="2000" b="1" dirty="0">
                <a:solidFill>
                  <a:srgbClr val="C00000"/>
                </a:solidFill>
                <a:latin typeface="Gill Sans MT"/>
              </a:rPr>
              <a:t>() is say 3454</a:t>
            </a: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1" y="900290"/>
            <a:ext cx="8767763" cy="51957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221F2977-6989-458F-8B50-A7DA8E8F555F}"/>
              </a:ext>
            </a:extLst>
          </p:cNvPr>
          <p:cNvSpPr/>
          <p:nvPr/>
        </p:nvSpPr>
        <p:spPr>
          <a:xfrm>
            <a:off x="3564612" y="1493004"/>
            <a:ext cx="2133600" cy="3048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2400">
              <a:solidFill>
                <a:prstClr val="white"/>
              </a:solidFill>
              <a:latin typeface="Gill Sans MT"/>
            </a:endParaRPr>
          </a:p>
        </p:txBody>
      </p:sp>
      <p:sp>
        <p:nvSpPr>
          <p:cNvPr id="7" name="Rectangle 6">
            <a:extLst>
              <a:ext uri="{FF2B5EF4-FFF2-40B4-BE49-F238E27FC236}">
                <a16:creationId xmlns:a16="http://schemas.microsoft.com/office/drawing/2014/main" id="{138F5ECE-DFCE-4E7E-9AF6-E20A0CBE5D47}"/>
              </a:ext>
            </a:extLst>
          </p:cNvPr>
          <p:cNvSpPr/>
          <p:nvPr/>
        </p:nvSpPr>
        <p:spPr>
          <a:xfrm>
            <a:off x="6096000" y="1066800"/>
            <a:ext cx="4191000" cy="48006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2400">
              <a:solidFill>
                <a:prstClr val="white"/>
              </a:solidFill>
              <a:latin typeface="Gill Sans MT"/>
            </a:endParaRPr>
          </a:p>
        </p:txBody>
      </p:sp>
    </p:spTree>
    <p:extLst>
      <p:ext uri="{BB962C8B-B14F-4D97-AF65-F5344CB8AC3E}">
        <p14:creationId xmlns:p14="http://schemas.microsoft.com/office/powerpoint/2010/main" val="1664103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dirty="0"/>
              <a:t>System calls</a:t>
            </a:r>
          </a:p>
        </p:txBody>
      </p:sp>
      <p:sp>
        <p:nvSpPr>
          <p:cNvPr id="3" name="Content Placeholder 2"/>
          <p:cNvSpPr>
            <a:spLocks noGrp="1"/>
          </p:cNvSpPr>
          <p:nvPr>
            <p:ph sz="quarter" idx="1"/>
          </p:nvPr>
        </p:nvSpPr>
        <p:spPr/>
        <p:txBody>
          <a:bodyPr/>
          <a:lstStyle/>
          <a:p>
            <a:r>
              <a:rPr lang="en-US" sz="2400" b="1" dirty="0">
                <a:solidFill>
                  <a:srgbClr val="C00000"/>
                </a:solidFill>
              </a:rPr>
              <a:t>fork()</a:t>
            </a:r>
          </a:p>
          <a:p>
            <a:pPr marL="0" indent="0">
              <a:buNone/>
            </a:pPr>
            <a:r>
              <a:rPr lang="en-US" sz="2400" dirty="0"/>
              <a:t>	</a:t>
            </a:r>
            <a:r>
              <a:rPr lang="en-US" sz="2400" b="1" dirty="0"/>
              <a:t>fork</a:t>
            </a:r>
            <a:r>
              <a:rPr lang="en-US" sz="2400" dirty="0"/>
              <a:t> - create a child process</a:t>
            </a:r>
          </a:p>
          <a:p>
            <a:pPr marL="0" indent="0">
              <a:buNone/>
            </a:pPr>
            <a:r>
              <a:rPr lang="en-US" sz="2400" b="1" dirty="0"/>
              <a:t>	</a:t>
            </a:r>
            <a:r>
              <a:rPr lang="en-US" sz="2400" dirty="0"/>
              <a:t>#include &lt;sys/</a:t>
            </a:r>
            <a:r>
              <a:rPr lang="en-US" sz="2400" dirty="0" err="1"/>
              <a:t>types.h</a:t>
            </a:r>
            <a:r>
              <a:rPr lang="en-US" sz="2400" dirty="0"/>
              <a:t>&gt; </a:t>
            </a:r>
          </a:p>
          <a:p>
            <a:pPr marL="0" indent="0">
              <a:buNone/>
            </a:pPr>
            <a:r>
              <a:rPr lang="en-US" sz="2400" dirty="0"/>
              <a:t>	#include &lt;</a:t>
            </a:r>
            <a:r>
              <a:rPr lang="en-US" sz="2400" dirty="0" err="1"/>
              <a:t>unistd.h</a:t>
            </a:r>
            <a:r>
              <a:rPr lang="en-US" sz="2400" dirty="0"/>
              <a:t>&gt;</a:t>
            </a:r>
          </a:p>
          <a:p>
            <a:pPr marL="0" indent="0">
              <a:buNone/>
            </a:pPr>
            <a:endParaRPr lang="en-US" sz="100" dirty="0"/>
          </a:p>
          <a:p>
            <a:pPr marL="0" indent="0">
              <a:buNone/>
            </a:pPr>
            <a:r>
              <a:rPr lang="en-US" sz="2400" dirty="0"/>
              <a:t>	</a:t>
            </a:r>
            <a:r>
              <a:rPr lang="en-US" sz="2400" b="1" dirty="0" err="1"/>
              <a:t>pid_t</a:t>
            </a:r>
            <a:r>
              <a:rPr lang="en-US" sz="2400" b="1" dirty="0"/>
              <a:t>    fork(void);</a:t>
            </a:r>
            <a:endParaRPr lang="en-US" sz="2400" dirty="0"/>
          </a:p>
          <a:p>
            <a:pPr marL="0" indent="0">
              <a:buNone/>
            </a:pPr>
            <a:endParaRPr lang="en-US" sz="400" dirty="0"/>
          </a:p>
          <a:p>
            <a:pPr algn="just"/>
            <a:r>
              <a:rPr lang="en-US" sz="2400" dirty="0"/>
              <a:t>Creates a new process by </a:t>
            </a:r>
            <a:r>
              <a:rPr lang="en-US" sz="2400" dirty="0">
                <a:solidFill>
                  <a:srgbClr val="C00000"/>
                </a:solidFill>
              </a:rPr>
              <a:t>duplicating</a:t>
            </a:r>
            <a:r>
              <a:rPr lang="en-US" sz="2400" dirty="0"/>
              <a:t> the calling process. </a:t>
            </a:r>
          </a:p>
          <a:p>
            <a:pPr algn="just"/>
            <a:r>
              <a:rPr lang="en-US" sz="2400" dirty="0"/>
              <a:t>The new process is referred to as the </a:t>
            </a:r>
            <a:r>
              <a:rPr lang="en-US" sz="2400" i="1" dirty="0"/>
              <a:t>child</a:t>
            </a:r>
            <a:r>
              <a:rPr lang="en-US" sz="2400" dirty="0"/>
              <a:t> process. </a:t>
            </a:r>
          </a:p>
          <a:p>
            <a:pPr algn="just"/>
            <a:r>
              <a:rPr lang="en-US" sz="2400" b="1" dirty="0">
                <a:solidFill>
                  <a:srgbClr val="C00000"/>
                </a:solidFill>
              </a:rPr>
              <a:t>Returns</a:t>
            </a:r>
            <a:r>
              <a:rPr lang="en-US" sz="2400" dirty="0"/>
              <a:t> the ID of the child process.</a:t>
            </a:r>
          </a:p>
          <a:p>
            <a:pPr algn="just"/>
            <a:r>
              <a:rPr lang="en-US" sz="2400" dirty="0"/>
              <a:t>The calling process is referred to as the </a:t>
            </a:r>
            <a:r>
              <a:rPr lang="en-US" sz="2400" i="1" dirty="0"/>
              <a:t>parent</a:t>
            </a:r>
            <a:r>
              <a:rPr lang="en-US" sz="2400" dirty="0"/>
              <a:t> process.</a:t>
            </a:r>
          </a:p>
          <a:p>
            <a:pPr algn="just"/>
            <a:r>
              <a:rPr lang="en-US" sz="2400" dirty="0"/>
              <a:t>The child process and the parent process run in separate memory spaces.</a:t>
            </a:r>
          </a:p>
        </p:txBody>
      </p:sp>
      <p:sp>
        <p:nvSpPr>
          <p:cNvPr id="4" name="Slide Number Placeholder 3"/>
          <p:cNvSpPr>
            <a:spLocks noGrp="1"/>
          </p:cNvSpPr>
          <p:nvPr>
            <p:ph type="sldNum" sz="quarter" idx="4"/>
          </p:nvPr>
        </p:nvSpPr>
        <p:spPr/>
        <p:txBody>
          <a:bodyPr/>
          <a:lstStyle/>
          <a:p>
            <a:pPr fontAlgn="base">
              <a:spcBef>
                <a:spcPct val="0"/>
              </a:spcBef>
              <a:spcAft>
                <a:spcPct val="0"/>
              </a:spcAft>
              <a:defRPr/>
            </a:pPr>
            <a:fld id="{9D292B4F-44AA-446D-83AB-6974526852C9}" type="slidenum">
              <a:rPr lang="en-US">
                <a:solidFill>
                  <a:srgbClr val="464653"/>
                </a:solidFill>
                <a:latin typeface="Calibri" pitchFamily="34" charset="0"/>
              </a:rPr>
              <a:pPr fontAlgn="base">
                <a:spcBef>
                  <a:spcPct val="0"/>
                </a:spcBef>
                <a:spcAft>
                  <a:spcPct val="0"/>
                </a:spcAft>
                <a:defRPr/>
              </a:pPr>
              <a:t>45</a:t>
            </a:fld>
            <a:endParaRPr lang="en-US" sz="1600" dirty="0">
              <a:solidFill>
                <a:srgbClr val="464653"/>
              </a:solidFill>
              <a:latin typeface="Calibri" pitchFamily="34" charset="0"/>
            </a:endParaRPr>
          </a:p>
        </p:txBody>
      </p:sp>
    </p:spTree>
    <p:extLst>
      <p:ext uri="{BB962C8B-B14F-4D97-AF65-F5344CB8AC3E}">
        <p14:creationId xmlns:p14="http://schemas.microsoft.com/office/powerpoint/2010/main" val="34871981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D6E2F-FD8D-4AF1-881A-01F0FBA9A559}"/>
              </a:ext>
            </a:extLst>
          </p:cNvPr>
          <p:cNvSpPr>
            <a:spLocks noGrp="1"/>
          </p:cNvSpPr>
          <p:nvPr>
            <p:ph type="title"/>
          </p:nvPr>
        </p:nvSpPr>
        <p:spPr>
          <a:xfrm>
            <a:off x="1981200" y="-304800"/>
            <a:ext cx="8229600" cy="990600"/>
          </a:xfrm>
        </p:spPr>
        <p:txBody>
          <a:bodyPr/>
          <a:lstStyle/>
          <a:p>
            <a:r>
              <a:rPr lang="en-US" dirty="0"/>
              <a:t>Fork template</a:t>
            </a:r>
          </a:p>
        </p:txBody>
      </p:sp>
      <p:sp>
        <p:nvSpPr>
          <p:cNvPr id="3" name="Content Placeholder 2">
            <a:extLst>
              <a:ext uri="{FF2B5EF4-FFF2-40B4-BE49-F238E27FC236}">
                <a16:creationId xmlns:a16="http://schemas.microsoft.com/office/drawing/2014/main" id="{CC8FA641-F255-4AB2-9492-AB22BE3B7CD0}"/>
              </a:ext>
            </a:extLst>
          </p:cNvPr>
          <p:cNvSpPr>
            <a:spLocks noGrp="1"/>
          </p:cNvSpPr>
          <p:nvPr>
            <p:ph sz="quarter" idx="1"/>
          </p:nvPr>
        </p:nvSpPr>
        <p:spPr>
          <a:xfrm>
            <a:off x="1981200" y="762000"/>
            <a:ext cx="8686800" cy="4937760"/>
          </a:xfrm>
        </p:spPr>
        <p:txBody>
          <a:bodyPr/>
          <a:lstStyle/>
          <a:p>
            <a:pPr marL="0" indent="0">
              <a:spcBef>
                <a:spcPts val="0"/>
              </a:spcBef>
              <a:spcAft>
                <a:spcPts val="0"/>
              </a:spcAft>
              <a:buNone/>
            </a:pPr>
            <a:r>
              <a:rPr lang="en-US" sz="2000" dirty="0">
                <a:latin typeface="Cambria" panose="02040503050406030204" pitchFamily="18" charset="0"/>
                <a:ea typeface="Courier New" panose="02070309020205020404" pitchFamily="49" charset="0"/>
                <a:cs typeface="Mangal" panose="02040503050203030202" pitchFamily="18" charset="0"/>
              </a:rPr>
              <a:t>int main(){</a:t>
            </a:r>
            <a:endParaRPr lang="en-US" sz="2000" dirty="0">
              <a:latin typeface="Cambria" panose="02040503050406030204" pitchFamily="18" charset="0"/>
              <a:ea typeface="Times New Roman" panose="02020603050405020304" pitchFamily="18" charset="0"/>
              <a:cs typeface="Mangal" panose="02040503050203030202" pitchFamily="18" charset="0"/>
            </a:endParaRPr>
          </a:p>
          <a:p>
            <a:pPr marL="0" indent="0">
              <a:spcBef>
                <a:spcPts val="0"/>
              </a:spcBef>
              <a:spcAft>
                <a:spcPts val="0"/>
              </a:spcAft>
              <a:buNone/>
            </a:pPr>
            <a:r>
              <a:rPr lang="en-US" sz="2000" dirty="0">
                <a:latin typeface="Cambria" panose="02040503050406030204" pitchFamily="18" charset="0"/>
                <a:ea typeface="Courier New" panose="02070309020205020404" pitchFamily="49" charset="0"/>
                <a:cs typeface="Mangal" panose="02040503050203030202" pitchFamily="18" charset="0"/>
              </a:rPr>
              <a:t>	char str[20];</a:t>
            </a:r>
            <a:endParaRPr lang="en-US" sz="2000" dirty="0">
              <a:latin typeface="Cambria" panose="02040503050406030204" pitchFamily="18" charset="0"/>
              <a:ea typeface="Times New Roman" panose="02020603050405020304" pitchFamily="18" charset="0"/>
              <a:cs typeface="Mangal" panose="02040503050203030202" pitchFamily="18" charset="0"/>
            </a:endParaRPr>
          </a:p>
          <a:p>
            <a:pPr marL="0" indent="0">
              <a:spcBef>
                <a:spcPts val="0"/>
              </a:spcBef>
              <a:spcAft>
                <a:spcPts val="0"/>
              </a:spcAft>
              <a:buNone/>
            </a:pPr>
            <a:r>
              <a:rPr lang="en-US" sz="2000" dirty="0">
                <a:latin typeface="Cambria" panose="02040503050406030204" pitchFamily="18" charset="0"/>
                <a:ea typeface="Courier New" panose="02070309020205020404" pitchFamily="49" charset="0"/>
                <a:cs typeface="Mangal" panose="02040503050203030202" pitchFamily="18" charset="0"/>
              </a:rPr>
              <a:t>	int </a:t>
            </a:r>
            <a:r>
              <a:rPr lang="en-US" sz="2000" dirty="0" err="1">
                <a:latin typeface="Cambria" panose="02040503050406030204" pitchFamily="18" charset="0"/>
                <a:ea typeface="Courier New" panose="02070309020205020404" pitchFamily="49" charset="0"/>
                <a:cs typeface="Mangal" panose="02040503050203030202" pitchFamily="18" charset="0"/>
              </a:rPr>
              <a:t>arr</a:t>
            </a:r>
            <a:r>
              <a:rPr lang="en-US" sz="2000" dirty="0">
                <a:latin typeface="Cambria" panose="02040503050406030204" pitchFamily="18" charset="0"/>
                <a:ea typeface="Courier New" panose="02070309020205020404" pitchFamily="49" charset="0"/>
                <a:cs typeface="Mangal" panose="02040503050203030202" pitchFamily="18" charset="0"/>
              </a:rPr>
              <a:t>[MAX];</a:t>
            </a:r>
            <a:endParaRPr lang="en-US" sz="2000" dirty="0">
              <a:latin typeface="Cambria" panose="02040503050406030204" pitchFamily="18" charset="0"/>
              <a:ea typeface="Times New Roman" panose="02020603050405020304" pitchFamily="18" charset="0"/>
              <a:cs typeface="Mangal" panose="02040503050203030202" pitchFamily="18" charset="0"/>
            </a:endParaRPr>
          </a:p>
          <a:p>
            <a:pPr marL="0" indent="0">
              <a:spcBef>
                <a:spcPts val="0"/>
              </a:spcBef>
              <a:spcAft>
                <a:spcPts val="0"/>
              </a:spcAft>
              <a:buNone/>
            </a:pPr>
            <a:r>
              <a:rPr lang="en-US" sz="2000" dirty="0">
                <a:latin typeface="Cambria" panose="02040503050406030204" pitchFamily="18" charset="0"/>
                <a:ea typeface="Courier New" panose="02070309020205020404" pitchFamily="49" charset="0"/>
                <a:cs typeface="Mangal" panose="02040503050203030202" pitchFamily="18" charset="0"/>
              </a:rPr>
              <a:t>	</a:t>
            </a:r>
            <a:r>
              <a:rPr lang="en-US" sz="2000" dirty="0" err="1">
                <a:latin typeface="Cambria" panose="02040503050406030204" pitchFamily="18" charset="0"/>
                <a:ea typeface="Courier New" panose="02070309020205020404" pitchFamily="49" charset="0"/>
                <a:cs typeface="Mangal" panose="02040503050203030202" pitchFamily="18" charset="0"/>
              </a:rPr>
              <a:t>pid_t</a:t>
            </a:r>
            <a:r>
              <a:rPr lang="en-US" sz="2000" dirty="0">
                <a:latin typeface="Cambria" panose="02040503050406030204" pitchFamily="18" charset="0"/>
                <a:ea typeface="Courier New" panose="02070309020205020404" pitchFamily="49" charset="0"/>
                <a:cs typeface="Mangal" panose="02040503050203030202" pitchFamily="18" charset="0"/>
              </a:rPr>
              <a:t> </a:t>
            </a:r>
            <a:r>
              <a:rPr lang="en-US" sz="2000" dirty="0" err="1">
                <a:latin typeface="Cambria" panose="02040503050406030204" pitchFamily="18" charset="0"/>
                <a:ea typeface="Courier New" panose="02070309020205020404" pitchFamily="49" charset="0"/>
                <a:cs typeface="Mangal" panose="02040503050203030202" pitchFamily="18" charset="0"/>
              </a:rPr>
              <a:t>cid</a:t>
            </a:r>
            <a:r>
              <a:rPr lang="en-US" sz="2000" dirty="0">
                <a:latin typeface="Cambria" panose="02040503050406030204" pitchFamily="18" charset="0"/>
                <a:ea typeface="Courier New" panose="02070309020205020404" pitchFamily="49" charset="0"/>
                <a:cs typeface="Mangal" panose="02040503050203030202" pitchFamily="18" charset="0"/>
              </a:rPr>
              <a:t>;</a:t>
            </a:r>
            <a:endParaRPr lang="en-US" sz="2000" dirty="0">
              <a:latin typeface="Cambria" panose="02040503050406030204" pitchFamily="18" charset="0"/>
              <a:ea typeface="Times New Roman" panose="02020603050405020304" pitchFamily="18" charset="0"/>
              <a:cs typeface="Mangal" panose="02040503050203030202" pitchFamily="18" charset="0"/>
            </a:endParaRPr>
          </a:p>
          <a:p>
            <a:pPr marL="0" indent="0">
              <a:spcBef>
                <a:spcPts val="0"/>
              </a:spcBef>
              <a:spcAft>
                <a:spcPts val="0"/>
              </a:spcAft>
              <a:buNone/>
            </a:pPr>
            <a:r>
              <a:rPr lang="en-US" sz="2000" dirty="0">
                <a:latin typeface="Cambria" panose="02040503050406030204" pitchFamily="18" charset="0"/>
                <a:ea typeface="Courier New" panose="02070309020205020404" pitchFamily="49" charset="0"/>
                <a:cs typeface="Mangal" panose="02040503050203030202" pitchFamily="18" charset="0"/>
              </a:rPr>
              <a:t>	</a:t>
            </a:r>
            <a:endParaRPr lang="en-US" sz="2000" dirty="0">
              <a:latin typeface="Cambria" panose="02040503050406030204" pitchFamily="18" charset="0"/>
              <a:ea typeface="Times New Roman" panose="02020603050405020304" pitchFamily="18" charset="0"/>
              <a:cs typeface="Mangal" panose="02040503050203030202" pitchFamily="18" charset="0"/>
            </a:endParaRPr>
          </a:p>
          <a:p>
            <a:pPr marL="0" indent="0">
              <a:spcBef>
                <a:spcPts val="0"/>
              </a:spcBef>
              <a:spcAft>
                <a:spcPts val="0"/>
              </a:spcAft>
              <a:buNone/>
            </a:pPr>
            <a:r>
              <a:rPr lang="en-US" sz="2000" dirty="0">
                <a:latin typeface="Cambria" panose="02040503050406030204" pitchFamily="18" charset="0"/>
                <a:ea typeface="Courier New" panose="02070309020205020404" pitchFamily="49" charset="0"/>
                <a:cs typeface="Mangal" panose="02040503050203030202" pitchFamily="18" charset="0"/>
              </a:rPr>
              <a:t>	</a:t>
            </a:r>
            <a:r>
              <a:rPr lang="en-US" sz="2000" dirty="0" err="1">
                <a:latin typeface="Cambria" panose="02040503050406030204" pitchFamily="18" charset="0"/>
                <a:ea typeface="Courier New" panose="02070309020205020404" pitchFamily="49" charset="0"/>
                <a:cs typeface="Mangal" panose="02040503050203030202" pitchFamily="18" charset="0"/>
              </a:rPr>
              <a:t>accept_str</a:t>
            </a:r>
            <a:r>
              <a:rPr lang="en-US" sz="2000" dirty="0">
                <a:latin typeface="Cambria" panose="02040503050406030204" pitchFamily="18" charset="0"/>
                <a:ea typeface="Courier New" panose="02070309020205020404" pitchFamily="49" charset="0"/>
                <a:cs typeface="Mangal" panose="02040503050203030202" pitchFamily="18" charset="0"/>
              </a:rPr>
              <a:t>(str);</a:t>
            </a:r>
            <a:endParaRPr lang="en-US" sz="2000" dirty="0">
              <a:latin typeface="Cambria" panose="02040503050406030204" pitchFamily="18" charset="0"/>
              <a:ea typeface="Times New Roman" panose="02020603050405020304" pitchFamily="18" charset="0"/>
              <a:cs typeface="Mangal" panose="02040503050203030202" pitchFamily="18" charset="0"/>
            </a:endParaRPr>
          </a:p>
          <a:p>
            <a:pPr marL="0" indent="0">
              <a:spcBef>
                <a:spcPts val="0"/>
              </a:spcBef>
              <a:spcAft>
                <a:spcPts val="0"/>
              </a:spcAft>
              <a:buNone/>
            </a:pPr>
            <a:r>
              <a:rPr lang="en-US" sz="2000" dirty="0">
                <a:latin typeface="Cambria" panose="02040503050406030204" pitchFamily="18" charset="0"/>
                <a:ea typeface="Courier New" panose="02070309020205020404" pitchFamily="49" charset="0"/>
                <a:cs typeface="Mangal" panose="02040503050203030202" pitchFamily="18" charset="0"/>
              </a:rPr>
              <a:t>	</a:t>
            </a:r>
            <a:r>
              <a:rPr lang="en-US" sz="2000" dirty="0" err="1">
                <a:latin typeface="Cambria" panose="02040503050406030204" pitchFamily="18" charset="0"/>
                <a:ea typeface="Courier New" panose="02070309020205020404" pitchFamily="49" charset="0"/>
                <a:cs typeface="Mangal" panose="02040503050203030202" pitchFamily="18" charset="0"/>
              </a:rPr>
              <a:t>accept_nos</a:t>
            </a:r>
            <a:r>
              <a:rPr lang="en-US" sz="2000" dirty="0">
                <a:latin typeface="Cambria" panose="02040503050406030204" pitchFamily="18" charset="0"/>
                <a:ea typeface="Courier New" panose="02070309020205020404" pitchFamily="49" charset="0"/>
                <a:cs typeface="Mangal" panose="02040503050203030202" pitchFamily="18" charset="0"/>
              </a:rPr>
              <a:t>(</a:t>
            </a:r>
            <a:r>
              <a:rPr lang="en-US" sz="2000" dirty="0" err="1">
                <a:latin typeface="Cambria" panose="02040503050406030204" pitchFamily="18" charset="0"/>
                <a:ea typeface="Courier New" panose="02070309020205020404" pitchFamily="49" charset="0"/>
                <a:cs typeface="Mangal" panose="02040503050203030202" pitchFamily="18" charset="0"/>
              </a:rPr>
              <a:t>arr</a:t>
            </a:r>
            <a:r>
              <a:rPr lang="en-US" sz="2000" dirty="0">
                <a:latin typeface="Cambria" panose="02040503050406030204" pitchFamily="18" charset="0"/>
                <a:ea typeface="Courier New" panose="02070309020205020404" pitchFamily="49" charset="0"/>
                <a:cs typeface="Mangal" panose="02040503050203030202" pitchFamily="18" charset="0"/>
              </a:rPr>
              <a:t>);</a:t>
            </a:r>
            <a:endParaRPr lang="en-US" sz="2000" dirty="0">
              <a:latin typeface="Cambria" panose="02040503050406030204" pitchFamily="18" charset="0"/>
              <a:ea typeface="Times New Roman" panose="02020603050405020304" pitchFamily="18" charset="0"/>
              <a:cs typeface="Mangal" panose="02040503050203030202" pitchFamily="18" charset="0"/>
            </a:endParaRPr>
          </a:p>
          <a:p>
            <a:pPr marL="0" indent="0">
              <a:spcBef>
                <a:spcPts val="0"/>
              </a:spcBef>
              <a:spcAft>
                <a:spcPts val="0"/>
              </a:spcAft>
              <a:buNone/>
            </a:pPr>
            <a:r>
              <a:rPr lang="en-US" sz="2000" dirty="0">
                <a:latin typeface="Cambria" panose="02040503050406030204" pitchFamily="18" charset="0"/>
                <a:ea typeface="Courier New" panose="02070309020205020404" pitchFamily="49" charset="0"/>
                <a:cs typeface="Mangal" panose="02040503050203030202" pitchFamily="18" charset="0"/>
              </a:rPr>
              <a:t> 	</a:t>
            </a:r>
            <a:r>
              <a:rPr lang="en-US" sz="2000" dirty="0" err="1">
                <a:latin typeface="Cambria" panose="02040503050406030204" pitchFamily="18" charset="0"/>
                <a:ea typeface="Courier New" panose="02070309020205020404" pitchFamily="49" charset="0"/>
                <a:cs typeface="Mangal" panose="02040503050203030202" pitchFamily="18" charset="0"/>
              </a:rPr>
              <a:t>cid</a:t>
            </a:r>
            <a:r>
              <a:rPr lang="en-US" sz="2000" dirty="0">
                <a:latin typeface="Cambria" panose="02040503050406030204" pitchFamily="18" charset="0"/>
                <a:ea typeface="Courier New" panose="02070309020205020404" pitchFamily="49" charset="0"/>
                <a:cs typeface="Mangal" panose="02040503050203030202" pitchFamily="18" charset="0"/>
              </a:rPr>
              <a:t> = fork();</a:t>
            </a:r>
            <a:endParaRPr lang="en-US" sz="2000" dirty="0">
              <a:latin typeface="Cambria" panose="02040503050406030204" pitchFamily="18" charset="0"/>
              <a:ea typeface="Times New Roman" panose="02020603050405020304" pitchFamily="18" charset="0"/>
              <a:cs typeface="Mangal" panose="02040503050203030202" pitchFamily="18" charset="0"/>
            </a:endParaRPr>
          </a:p>
          <a:p>
            <a:pPr marL="0" indent="0">
              <a:spcBef>
                <a:spcPts val="0"/>
              </a:spcBef>
              <a:spcAft>
                <a:spcPts val="0"/>
              </a:spcAft>
              <a:buNone/>
            </a:pPr>
            <a:r>
              <a:rPr lang="en-US" sz="2000" dirty="0">
                <a:latin typeface="Cambria" panose="02040503050406030204" pitchFamily="18" charset="0"/>
                <a:ea typeface="Courier New" panose="02070309020205020404" pitchFamily="49" charset="0"/>
                <a:cs typeface="Mangal" panose="02040503050203030202" pitchFamily="18" charset="0"/>
              </a:rPr>
              <a:t> 	</a:t>
            </a:r>
            <a:r>
              <a:rPr lang="en-US" sz="2000" dirty="0">
                <a:highlight>
                  <a:srgbClr val="00FFFF"/>
                </a:highlight>
                <a:latin typeface="Cambria" panose="02040503050406030204" pitchFamily="18" charset="0"/>
                <a:ea typeface="Courier New" panose="02070309020205020404" pitchFamily="49" charset="0"/>
                <a:cs typeface="Mangal" panose="02040503050203030202" pitchFamily="18" charset="0"/>
              </a:rPr>
              <a:t>if( </a:t>
            </a:r>
            <a:r>
              <a:rPr lang="en-US" sz="2000" dirty="0" err="1">
                <a:highlight>
                  <a:srgbClr val="00FFFF"/>
                </a:highlight>
                <a:latin typeface="Cambria" panose="02040503050406030204" pitchFamily="18" charset="0"/>
                <a:ea typeface="Courier New" panose="02070309020205020404" pitchFamily="49" charset="0"/>
                <a:cs typeface="Mangal" panose="02040503050203030202" pitchFamily="18" charset="0"/>
              </a:rPr>
              <a:t>cid</a:t>
            </a:r>
            <a:r>
              <a:rPr lang="en-US" sz="2000" dirty="0">
                <a:highlight>
                  <a:srgbClr val="00FFFF"/>
                </a:highlight>
                <a:latin typeface="Cambria" panose="02040503050406030204" pitchFamily="18" charset="0"/>
                <a:ea typeface="Courier New" panose="02070309020205020404" pitchFamily="49" charset="0"/>
                <a:cs typeface="Mangal" panose="02040503050203030202" pitchFamily="18" charset="0"/>
              </a:rPr>
              <a:t> == 0 ) {//CHILD PROCESS</a:t>
            </a:r>
            <a:endParaRPr lang="en-US" sz="2000" dirty="0">
              <a:latin typeface="Cambria" panose="02040503050406030204" pitchFamily="18" charset="0"/>
              <a:ea typeface="Times New Roman" panose="02020603050405020304" pitchFamily="18" charset="0"/>
              <a:cs typeface="Mangal" panose="02040503050203030202" pitchFamily="18" charset="0"/>
            </a:endParaRPr>
          </a:p>
          <a:p>
            <a:pPr marL="0" indent="0">
              <a:spcBef>
                <a:spcPts val="0"/>
              </a:spcBef>
              <a:spcAft>
                <a:spcPts val="0"/>
              </a:spcAft>
              <a:buNone/>
            </a:pPr>
            <a:r>
              <a:rPr lang="en-US" sz="2000" dirty="0">
                <a:highlight>
                  <a:srgbClr val="00FFFF"/>
                </a:highlight>
                <a:latin typeface="Cambria" panose="02040503050406030204" pitchFamily="18" charset="0"/>
                <a:ea typeface="Courier New" panose="02070309020205020404" pitchFamily="49" charset="0"/>
                <a:cs typeface="Mangal" panose="02040503050203030202" pitchFamily="18" charset="0"/>
              </a:rPr>
              <a:t>		</a:t>
            </a:r>
            <a:r>
              <a:rPr lang="en-US" sz="2000" dirty="0" err="1">
                <a:highlight>
                  <a:srgbClr val="00FFFF"/>
                </a:highlight>
                <a:latin typeface="Cambria" panose="02040503050406030204" pitchFamily="18" charset="0"/>
                <a:ea typeface="Courier New" panose="02070309020205020404" pitchFamily="49" charset="0"/>
                <a:cs typeface="Mangal" panose="02040503050203030202" pitchFamily="18" charset="0"/>
              </a:rPr>
              <a:t>sort_desc</a:t>
            </a:r>
            <a:r>
              <a:rPr lang="en-US" sz="2000" dirty="0">
                <a:highlight>
                  <a:srgbClr val="00FFFF"/>
                </a:highlight>
                <a:latin typeface="Cambria" panose="02040503050406030204" pitchFamily="18" charset="0"/>
                <a:ea typeface="Courier New" panose="02070309020205020404" pitchFamily="49" charset="0"/>
                <a:cs typeface="Mangal" panose="02040503050203030202" pitchFamily="18" charset="0"/>
              </a:rPr>
              <a:t>(</a:t>
            </a:r>
            <a:r>
              <a:rPr lang="en-US" sz="2000" dirty="0" err="1">
                <a:highlight>
                  <a:srgbClr val="00FFFF"/>
                </a:highlight>
                <a:latin typeface="Cambria" panose="02040503050406030204" pitchFamily="18" charset="0"/>
                <a:ea typeface="Courier New" panose="02070309020205020404" pitchFamily="49" charset="0"/>
                <a:cs typeface="Mangal" panose="02040503050203030202" pitchFamily="18" charset="0"/>
              </a:rPr>
              <a:t>arr</a:t>
            </a:r>
            <a:r>
              <a:rPr lang="en-US" sz="2000" dirty="0">
                <a:highlight>
                  <a:srgbClr val="00FFFF"/>
                </a:highlight>
                <a:latin typeface="Cambria" panose="02040503050406030204" pitchFamily="18" charset="0"/>
                <a:ea typeface="Courier New" panose="02070309020205020404" pitchFamily="49" charset="0"/>
                <a:cs typeface="Mangal" panose="02040503050203030202" pitchFamily="18" charset="0"/>
              </a:rPr>
              <a:t>);</a:t>
            </a:r>
            <a:endParaRPr lang="en-US" sz="2000" dirty="0">
              <a:latin typeface="Cambria" panose="02040503050406030204" pitchFamily="18" charset="0"/>
              <a:ea typeface="Times New Roman" panose="02020603050405020304" pitchFamily="18" charset="0"/>
              <a:cs typeface="Mangal" panose="02040503050203030202" pitchFamily="18" charset="0"/>
            </a:endParaRPr>
          </a:p>
          <a:p>
            <a:pPr marL="0" indent="0">
              <a:spcBef>
                <a:spcPts val="0"/>
              </a:spcBef>
              <a:spcAft>
                <a:spcPts val="0"/>
              </a:spcAft>
              <a:buNone/>
            </a:pPr>
            <a:r>
              <a:rPr lang="en-US" sz="2000" dirty="0">
                <a:highlight>
                  <a:srgbClr val="00FFFF"/>
                </a:highlight>
                <a:latin typeface="Cambria" panose="02040503050406030204" pitchFamily="18" charset="0"/>
                <a:ea typeface="Courier New" panose="02070309020205020404" pitchFamily="49" charset="0"/>
                <a:cs typeface="Mangal" panose="02040503050203030202" pitchFamily="18" charset="0"/>
              </a:rPr>
              <a:t>		</a:t>
            </a:r>
            <a:r>
              <a:rPr lang="en-US" sz="2000" dirty="0" err="1">
                <a:highlight>
                  <a:srgbClr val="00FFFF"/>
                </a:highlight>
                <a:latin typeface="Cambria" panose="02040503050406030204" pitchFamily="18" charset="0"/>
                <a:ea typeface="Courier New" panose="02070309020205020404" pitchFamily="49" charset="0"/>
                <a:cs typeface="Mangal" panose="02040503050203030202" pitchFamily="18" charset="0"/>
              </a:rPr>
              <a:t>cnt_words</a:t>
            </a:r>
            <a:r>
              <a:rPr lang="en-US" sz="2000" dirty="0">
                <a:highlight>
                  <a:srgbClr val="00FFFF"/>
                </a:highlight>
                <a:latin typeface="Cambria" panose="02040503050406030204" pitchFamily="18" charset="0"/>
                <a:ea typeface="Courier New" panose="02070309020205020404" pitchFamily="49" charset="0"/>
                <a:cs typeface="Mangal" panose="02040503050203030202" pitchFamily="18" charset="0"/>
              </a:rPr>
              <a:t>(str);	</a:t>
            </a:r>
            <a:endParaRPr lang="en-US" sz="2000" dirty="0">
              <a:latin typeface="Cambria" panose="02040503050406030204" pitchFamily="18" charset="0"/>
              <a:ea typeface="Times New Roman" panose="02020603050405020304" pitchFamily="18" charset="0"/>
              <a:cs typeface="Mangal" panose="02040503050203030202" pitchFamily="18" charset="0"/>
            </a:endParaRPr>
          </a:p>
          <a:p>
            <a:pPr marL="0" indent="0">
              <a:spcBef>
                <a:spcPts val="0"/>
              </a:spcBef>
              <a:spcAft>
                <a:spcPts val="0"/>
              </a:spcAft>
              <a:buNone/>
            </a:pPr>
            <a:r>
              <a:rPr lang="en-US" sz="2000" dirty="0">
                <a:highlight>
                  <a:srgbClr val="00FFFF"/>
                </a:highlight>
                <a:latin typeface="Cambria" panose="02040503050406030204" pitchFamily="18" charset="0"/>
                <a:ea typeface="Courier New" panose="02070309020205020404" pitchFamily="49" charset="0"/>
                <a:cs typeface="Mangal" panose="02040503050203030202" pitchFamily="18" charset="0"/>
              </a:rPr>
              <a:t>	}</a:t>
            </a:r>
            <a:endParaRPr lang="en-US" sz="2000" dirty="0">
              <a:latin typeface="Cambria" panose="02040503050406030204" pitchFamily="18" charset="0"/>
              <a:ea typeface="Times New Roman" panose="02020603050405020304" pitchFamily="18" charset="0"/>
              <a:cs typeface="Mangal" panose="02040503050203030202" pitchFamily="18" charset="0"/>
            </a:endParaRPr>
          </a:p>
          <a:p>
            <a:pPr marL="0" indent="0">
              <a:spcBef>
                <a:spcPts val="0"/>
              </a:spcBef>
              <a:spcAft>
                <a:spcPts val="0"/>
              </a:spcAft>
              <a:buNone/>
            </a:pPr>
            <a:r>
              <a:rPr lang="en-US" sz="2000" dirty="0">
                <a:latin typeface="Cambria" panose="02040503050406030204" pitchFamily="18" charset="0"/>
                <a:ea typeface="Courier New" panose="02070309020205020404" pitchFamily="49" charset="0"/>
                <a:cs typeface="Mangal" panose="02040503050203030202" pitchFamily="18" charset="0"/>
              </a:rPr>
              <a:t>	</a:t>
            </a:r>
            <a:r>
              <a:rPr lang="en-US" sz="2000" dirty="0">
                <a:highlight>
                  <a:srgbClr val="FFFF00"/>
                </a:highlight>
                <a:latin typeface="Cambria" panose="02040503050406030204" pitchFamily="18" charset="0"/>
                <a:ea typeface="Courier New" panose="02070309020205020404" pitchFamily="49" charset="0"/>
                <a:cs typeface="Mangal" panose="02040503050203030202" pitchFamily="18" charset="0"/>
              </a:rPr>
              <a:t>else {</a:t>
            </a:r>
            <a:endParaRPr lang="en-US" sz="2000" dirty="0">
              <a:latin typeface="Cambria" panose="02040503050406030204" pitchFamily="18" charset="0"/>
              <a:ea typeface="Times New Roman" panose="02020603050405020304" pitchFamily="18" charset="0"/>
              <a:cs typeface="Mangal" panose="02040503050203030202" pitchFamily="18" charset="0"/>
            </a:endParaRPr>
          </a:p>
          <a:p>
            <a:pPr marL="0" indent="0">
              <a:spcBef>
                <a:spcPts val="0"/>
              </a:spcBef>
              <a:spcAft>
                <a:spcPts val="0"/>
              </a:spcAft>
              <a:buNone/>
            </a:pPr>
            <a:r>
              <a:rPr lang="en-US" sz="2000" dirty="0">
                <a:highlight>
                  <a:srgbClr val="FFFF00"/>
                </a:highlight>
                <a:latin typeface="Cambria" panose="02040503050406030204" pitchFamily="18" charset="0"/>
                <a:ea typeface="Courier New" panose="02070309020205020404" pitchFamily="49" charset="0"/>
                <a:cs typeface="Mangal" panose="02040503050203030202" pitchFamily="18" charset="0"/>
              </a:rPr>
              <a:t>		</a:t>
            </a:r>
            <a:r>
              <a:rPr lang="en-US" sz="2000" dirty="0" err="1">
                <a:highlight>
                  <a:srgbClr val="FFFF00"/>
                </a:highlight>
                <a:latin typeface="Cambria" panose="02040503050406030204" pitchFamily="18" charset="0"/>
                <a:ea typeface="Courier New" panose="02070309020205020404" pitchFamily="49" charset="0"/>
                <a:cs typeface="Mangal" panose="02040503050203030202" pitchFamily="18" charset="0"/>
              </a:rPr>
              <a:t>sort_asc</a:t>
            </a:r>
            <a:r>
              <a:rPr lang="en-US" sz="2000" dirty="0">
                <a:highlight>
                  <a:srgbClr val="FFFF00"/>
                </a:highlight>
                <a:latin typeface="Cambria" panose="02040503050406030204" pitchFamily="18" charset="0"/>
                <a:ea typeface="Courier New" panose="02070309020205020404" pitchFamily="49" charset="0"/>
                <a:cs typeface="Mangal" panose="02040503050203030202" pitchFamily="18" charset="0"/>
              </a:rPr>
              <a:t>(</a:t>
            </a:r>
            <a:r>
              <a:rPr lang="en-US" sz="2000" dirty="0" err="1">
                <a:highlight>
                  <a:srgbClr val="FFFF00"/>
                </a:highlight>
                <a:latin typeface="Cambria" panose="02040503050406030204" pitchFamily="18" charset="0"/>
                <a:ea typeface="Courier New" panose="02070309020205020404" pitchFamily="49" charset="0"/>
                <a:cs typeface="Mangal" panose="02040503050203030202" pitchFamily="18" charset="0"/>
              </a:rPr>
              <a:t>arr</a:t>
            </a:r>
            <a:r>
              <a:rPr lang="en-US" sz="2000" dirty="0">
                <a:highlight>
                  <a:srgbClr val="FFFF00"/>
                </a:highlight>
                <a:latin typeface="Cambria" panose="02040503050406030204" pitchFamily="18" charset="0"/>
                <a:ea typeface="Courier New" panose="02070309020205020404" pitchFamily="49" charset="0"/>
                <a:cs typeface="Mangal" panose="02040503050203030202" pitchFamily="18" charset="0"/>
              </a:rPr>
              <a:t>);</a:t>
            </a:r>
            <a:endParaRPr lang="en-US" sz="2000" dirty="0">
              <a:latin typeface="Cambria" panose="02040503050406030204" pitchFamily="18" charset="0"/>
              <a:ea typeface="Times New Roman" panose="02020603050405020304" pitchFamily="18" charset="0"/>
              <a:cs typeface="Mangal" panose="02040503050203030202" pitchFamily="18" charset="0"/>
            </a:endParaRPr>
          </a:p>
          <a:p>
            <a:pPr marL="0" indent="0">
              <a:spcBef>
                <a:spcPts val="0"/>
              </a:spcBef>
              <a:spcAft>
                <a:spcPts val="0"/>
              </a:spcAft>
              <a:buNone/>
            </a:pPr>
            <a:r>
              <a:rPr lang="en-US" sz="2000" dirty="0">
                <a:highlight>
                  <a:srgbClr val="FFFF00"/>
                </a:highlight>
                <a:latin typeface="Cambria" panose="02040503050406030204" pitchFamily="18" charset="0"/>
                <a:ea typeface="Courier New" panose="02070309020205020404" pitchFamily="49" charset="0"/>
                <a:cs typeface="Mangal" panose="02040503050203030202" pitchFamily="18" charset="0"/>
              </a:rPr>
              <a:t>		</a:t>
            </a:r>
            <a:r>
              <a:rPr lang="en-US" sz="2000" dirty="0" err="1">
                <a:highlight>
                  <a:srgbClr val="FFFF00"/>
                </a:highlight>
                <a:latin typeface="Cambria" panose="02040503050406030204" pitchFamily="18" charset="0"/>
                <a:ea typeface="Courier New" panose="02070309020205020404" pitchFamily="49" charset="0"/>
                <a:cs typeface="Mangal" panose="02040503050203030202" pitchFamily="18" charset="0"/>
              </a:rPr>
              <a:t>cnt_vowels</a:t>
            </a:r>
            <a:r>
              <a:rPr lang="en-US" sz="2000" dirty="0">
                <a:highlight>
                  <a:srgbClr val="FFFF00"/>
                </a:highlight>
                <a:latin typeface="Cambria" panose="02040503050406030204" pitchFamily="18" charset="0"/>
                <a:ea typeface="Courier New" panose="02070309020205020404" pitchFamily="49" charset="0"/>
                <a:cs typeface="Mangal" panose="02040503050203030202" pitchFamily="18" charset="0"/>
              </a:rPr>
              <a:t>(str);			</a:t>
            </a:r>
            <a:endParaRPr lang="en-US" sz="2000" dirty="0">
              <a:latin typeface="Cambria" panose="02040503050406030204" pitchFamily="18" charset="0"/>
              <a:ea typeface="Times New Roman" panose="02020603050405020304" pitchFamily="18" charset="0"/>
              <a:cs typeface="Mangal" panose="02040503050203030202" pitchFamily="18" charset="0"/>
            </a:endParaRPr>
          </a:p>
          <a:p>
            <a:pPr marL="0" indent="0">
              <a:spcBef>
                <a:spcPts val="0"/>
              </a:spcBef>
              <a:spcAft>
                <a:spcPts val="0"/>
              </a:spcAft>
              <a:buNone/>
            </a:pPr>
            <a:r>
              <a:rPr lang="en-US" sz="2000" dirty="0">
                <a:highlight>
                  <a:srgbClr val="FFFF00"/>
                </a:highlight>
                <a:latin typeface="Cambria" panose="02040503050406030204" pitchFamily="18" charset="0"/>
                <a:ea typeface="Courier New" panose="02070309020205020404" pitchFamily="49" charset="0"/>
                <a:cs typeface="Mangal" panose="02040503050203030202" pitchFamily="18" charset="0"/>
              </a:rPr>
              <a:t>	}//end of if-else</a:t>
            </a:r>
            <a:endParaRPr lang="en-US" sz="2000" dirty="0">
              <a:latin typeface="Cambria" panose="02040503050406030204" pitchFamily="18" charset="0"/>
              <a:ea typeface="Times New Roman" panose="02020603050405020304" pitchFamily="18" charset="0"/>
              <a:cs typeface="Mangal" panose="02040503050203030202" pitchFamily="18" charset="0"/>
            </a:endParaRPr>
          </a:p>
          <a:p>
            <a:pPr marL="0" indent="0">
              <a:spcBef>
                <a:spcPts val="0"/>
              </a:spcBef>
              <a:spcAft>
                <a:spcPts val="0"/>
              </a:spcAft>
              <a:buNone/>
            </a:pPr>
            <a:r>
              <a:rPr lang="en-US" sz="2000" dirty="0">
                <a:latin typeface="Cambria" panose="02040503050406030204" pitchFamily="18" charset="0"/>
                <a:ea typeface="Courier New" panose="02070309020205020404" pitchFamily="49" charset="0"/>
                <a:cs typeface="Mangal" panose="02040503050203030202" pitchFamily="18" charset="0"/>
              </a:rPr>
              <a:t> 	return 0;	</a:t>
            </a:r>
            <a:endParaRPr lang="en-US" sz="2000" dirty="0">
              <a:latin typeface="Cambria" panose="02040503050406030204" pitchFamily="18" charset="0"/>
              <a:ea typeface="Times New Roman" panose="02020603050405020304" pitchFamily="18" charset="0"/>
              <a:cs typeface="Mangal" panose="02040503050203030202" pitchFamily="18" charset="0"/>
            </a:endParaRPr>
          </a:p>
          <a:p>
            <a:pPr marL="0" indent="0">
              <a:spcBef>
                <a:spcPts val="0"/>
              </a:spcBef>
              <a:spcAft>
                <a:spcPts val="0"/>
              </a:spcAft>
              <a:buNone/>
            </a:pPr>
            <a:r>
              <a:rPr lang="en-US" sz="2000" dirty="0">
                <a:latin typeface="Cambria" panose="02040503050406030204" pitchFamily="18" charset="0"/>
                <a:ea typeface="Courier New" panose="02070309020205020404" pitchFamily="49" charset="0"/>
                <a:cs typeface="Mangal" panose="02040503050203030202" pitchFamily="18" charset="0"/>
              </a:rPr>
              <a:t>}//end of main</a:t>
            </a:r>
            <a:endParaRPr lang="en-US" sz="2000" dirty="0">
              <a:latin typeface="Cambria" panose="02040503050406030204" pitchFamily="18" charset="0"/>
              <a:ea typeface="Times New Roman" panose="02020603050405020304" pitchFamily="18" charset="0"/>
              <a:cs typeface="Mangal" panose="02040503050203030202" pitchFamily="18" charset="0"/>
            </a:endParaRPr>
          </a:p>
          <a:p>
            <a:pPr marL="0" indent="0">
              <a:spcBef>
                <a:spcPts val="0"/>
              </a:spcBef>
              <a:spcAft>
                <a:spcPts val="0"/>
              </a:spcAft>
              <a:buNone/>
            </a:pPr>
            <a:r>
              <a:rPr lang="en-US" sz="2000" dirty="0">
                <a:latin typeface="Cambria" panose="02040503050406030204" pitchFamily="18" charset="0"/>
                <a:ea typeface="Courier New" panose="02070309020205020404" pitchFamily="49" charset="0"/>
                <a:cs typeface="Mangal" panose="02040503050203030202" pitchFamily="18" charset="0"/>
              </a:rPr>
              <a:t> </a:t>
            </a:r>
            <a:endParaRPr lang="en-US" sz="2000" dirty="0">
              <a:latin typeface="Cambria" panose="02040503050406030204" pitchFamily="18" charset="0"/>
              <a:ea typeface="Times New Roman" panose="02020603050405020304" pitchFamily="18" charset="0"/>
              <a:cs typeface="Mangal" panose="02040503050203030202" pitchFamily="18" charset="0"/>
            </a:endParaRPr>
          </a:p>
          <a:p>
            <a:pPr marL="0" indent="0">
              <a:buNone/>
            </a:pPr>
            <a:endParaRPr lang="en-US" sz="2000" dirty="0">
              <a:latin typeface="Cambria" panose="02040503050406030204" pitchFamily="18" charset="0"/>
            </a:endParaRPr>
          </a:p>
        </p:txBody>
      </p:sp>
      <p:sp>
        <p:nvSpPr>
          <p:cNvPr id="4" name="Slide Number Placeholder 3">
            <a:extLst>
              <a:ext uri="{FF2B5EF4-FFF2-40B4-BE49-F238E27FC236}">
                <a16:creationId xmlns:a16="http://schemas.microsoft.com/office/drawing/2014/main" id="{A28111F0-B7EB-45BC-BD70-FBFE6C90CDEA}"/>
              </a:ext>
            </a:extLst>
          </p:cNvPr>
          <p:cNvSpPr>
            <a:spLocks noGrp="1"/>
          </p:cNvSpPr>
          <p:nvPr>
            <p:ph type="sldNum" sz="quarter" idx="4"/>
          </p:nvPr>
        </p:nvSpPr>
        <p:spPr/>
        <p:txBody>
          <a:bodyPr/>
          <a:lstStyle/>
          <a:p>
            <a:pPr fontAlgn="base">
              <a:spcBef>
                <a:spcPct val="0"/>
              </a:spcBef>
              <a:spcAft>
                <a:spcPct val="0"/>
              </a:spcAft>
              <a:defRPr/>
            </a:pPr>
            <a:fld id="{9D292B4F-44AA-446D-83AB-6974526852C9}" type="slidenum">
              <a:rPr lang="en-US">
                <a:solidFill>
                  <a:srgbClr val="464653"/>
                </a:solidFill>
                <a:latin typeface="Calibri" pitchFamily="34" charset="0"/>
              </a:rPr>
              <a:pPr fontAlgn="base">
                <a:spcBef>
                  <a:spcPct val="0"/>
                </a:spcBef>
                <a:spcAft>
                  <a:spcPct val="0"/>
                </a:spcAft>
                <a:defRPr/>
              </a:pPr>
              <a:t>46</a:t>
            </a:fld>
            <a:endParaRPr lang="en-US" sz="1600" dirty="0">
              <a:solidFill>
                <a:srgbClr val="464653"/>
              </a:solidFill>
              <a:latin typeface="Calibri" pitchFamily="34" charset="0"/>
            </a:endParaRPr>
          </a:p>
        </p:txBody>
      </p:sp>
    </p:spTree>
    <p:extLst>
      <p:ext uri="{BB962C8B-B14F-4D97-AF65-F5344CB8AC3E}">
        <p14:creationId xmlns:p14="http://schemas.microsoft.com/office/powerpoint/2010/main" val="31803948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dirty="0"/>
              <a:t>System calls</a:t>
            </a:r>
          </a:p>
        </p:txBody>
      </p:sp>
      <p:sp>
        <p:nvSpPr>
          <p:cNvPr id="3" name="Content Placeholder 2"/>
          <p:cNvSpPr>
            <a:spLocks noGrp="1"/>
          </p:cNvSpPr>
          <p:nvPr>
            <p:ph sz="quarter" idx="1"/>
          </p:nvPr>
        </p:nvSpPr>
        <p:spPr/>
        <p:txBody>
          <a:bodyPr/>
          <a:lstStyle/>
          <a:p>
            <a:pPr algn="just">
              <a:spcAft>
                <a:spcPts val="600"/>
              </a:spcAft>
            </a:pPr>
            <a:r>
              <a:rPr lang="en-US" sz="2400" b="1" dirty="0">
                <a:solidFill>
                  <a:srgbClr val="C00000"/>
                </a:solidFill>
              </a:rPr>
              <a:t>sleep() -  </a:t>
            </a:r>
            <a:r>
              <a:rPr lang="en-US" sz="2400" dirty="0"/>
              <a:t>sleep for a specified number of seconds</a:t>
            </a:r>
          </a:p>
          <a:p>
            <a:pPr marL="0" indent="0">
              <a:spcAft>
                <a:spcPts val="600"/>
              </a:spcAft>
              <a:buNone/>
            </a:pPr>
            <a:r>
              <a:rPr lang="en-US" sz="2400" dirty="0"/>
              <a:t>	#include &lt;</a:t>
            </a:r>
            <a:r>
              <a:rPr lang="en-US" sz="2400" dirty="0" err="1"/>
              <a:t>unistd.h</a:t>
            </a:r>
            <a:r>
              <a:rPr lang="en-US" sz="2400" dirty="0"/>
              <a:t>&gt;</a:t>
            </a:r>
          </a:p>
          <a:p>
            <a:pPr marL="0" indent="0">
              <a:spcAft>
                <a:spcPts val="600"/>
              </a:spcAft>
              <a:buNone/>
            </a:pPr>
            <a:endParaRPr lang="en-US" sz="100" dirty="0"/>
          </a:p>
          <a:p>
            <a:pPr marL="0" indent="0">
              <a:spcAft>
                <a:spcPts val="600"/>
              </a:spcAft>
              <a:buNone/>
            </a:pPr>
            <a:r>
              <a:rPr lang="en-US" sz="2400" b="1" dirty="0"/>
              <a:t>	unsigned   </a:t>
            </a:r>
            <a:r>
              <a:rPr lang="en-US" sz="2400" b="1" dirty="0" err="1"/>
              <a:t>int</a:t>
            </a:r>
            <a:r>
              <a:rPr lang="en-US" sz="2400" b="1" dirty="0"/>
              <a:t> sleep(unsigned </a:t>
            </a:r>
            <a:r>
              <a:rPr lang="en-US" sz="2400" b="1" dirty="0" err="1"/>
              <a:t>int</a:t>
            </a:r>
            <a:r>
              <a:rPr lang="en-US" sz="2400" b="1" dirty="0"/>
              <a:t> </a:t>
            </a:r>
            <a:r>
              <a:rPr lang="en-US" sz="2400" i="1" dirty="0"/>
              <a:t>seconds</a:t>
            </a:r>
            <a:r>
              <a:rPr lang="en-US" sz="2400" b="1" dirty="0"/>
              <a:t>);</a:t>
            </a:r>
          </a:p>
          <a:p>
            <a:pPr marL="0" indent="0">
              <a:spcAft>
                <a:spcPts val="600"/>
              </a:spcAft>
              <a:buNone/>
            </a:pPr>
            <a:endParaRPr lang="en-US" sz="400" dirty="0"/>
          </a:p>
          <a:p>
            <a:pPr algn="just">
              <a:spcAft>
                <a:spcPts val="600"/>
              </a:spcAft>
            </a:pPr>
            <a:r>
              <a:rPr lang="en-US" sz="2400" dirty="0"/>
              <a:t>Causes the calling thread/process to sleep either until the number of real-time seconds specified in </a:t>
            </a:r>
            <a:r>
              <a:rPr lang="en-US" sz="2400" i="1" dirty="0"/>
              <a:t>seconds</a:t>
            </a:r>
            <a:r>
              <a:rPr lang="en-US" sz="2400" dirty="0"/>
              <a:t> have elapsed or until a signal arrives which cannot be ignored.</a:t>
            </a:r>
          </a:p>
          <a:p>
            <a:pPr algn="just">
              <a:spcAft>
                <a:spcPts val="600"/>
              </a:spcAft>
            </a:pPr>
            <a:r>
              <a:rPr lang="en-US" sz="2400" dirty="0" err="1">
                <a:solidFill>
                  <a:srgbClr val="0033CC"/>
                </a:solidFill>
              </a:rPr>
              <a:t>Uninterrutable</a:t>
            </a:r>
            <a:endParaRPr lang="en-US" sz="2400" dirty="0">
              <a:solidFill>
                <a:srgbClr val="0033CC"/>
              </a:solidFill>
            </a:endParaRPr>
          </a:p>
          <a:p>
            <a:pPr algn="just">
              <a:spcAft>
                <a:spcPts val="600"/>
              </a:spcAft>
            </a:pPr>
            <a:r>
              <a:rPr lang="en-US" sz="2400" b="1" dirty="0">
                <a:solidFill>
                  <a:srgbClr val="C00000"/>
                </a:solidFill>
              </a:rPr>
              <a:t>Returns</a:t>
            </a:r>
            <a:r>
              <a:rPr lang="en-US" sz="2400" dirty="0"/>
              <a:t> - Zero if the requested time has elapsed, or the number of seconds left to sleep, if the call was interrupted by a signal handler.</a:t>
            </a:r>
          </a:p>
        </p:txBody>
      </p:sp>
      <p:sp>
        <p:nvSpPr>
          <p:cNvPr id="4" name="Slide Number Placeholder 3"/>
          <p:cNvSpPr>
            <a:spLocks noGrp="1"/>
          </p:cNvSpPr>
          <p:nvPr>
            <p:ph type="sldNum" sz="quarter" idx="4"/>
          </p:nvPr>
        </p:nvSpPr>
        <p:spPr/>
        <p:txBody>
          <a:bodyPr/>
          <a:lstStyle/>
          <a:p>
            <a:pPr fontAlgn="base">
              <a:spcBef>
                <a:spcPct val="0"/>
              </a:spcBef>
              <a:spcAft>
                <a:spcPct val="0"/>
              </a:spcAft>
              <a:defRPr/>
            </a:pPr>
            <a:fld id="{9D292B4F-44AA-446D-83AB-6974526852C9}" type="slidenum">
              <a:rPr lang="en-US">
                <a:solidFill>
                  <a:srgbClr val="464653"/>
                </a:solidFill>
                <a:latin typeface="Calibri" pitchFamily="34" charset="0"/>
              </a:rPr>
              <a:pPr fontAlgn="base">
                <a:spcBef>
                  <a:spcPct val="0"/>
                </a:spcBef>
                <a:spcAft>
                  <a:spcPct val="0"/>
                </a:spcAft>
                <a:defRPr/>
              </a:pPr>
              <a:t>47</a:t>
            </a:fld>
            <a:endParaRPr lang="en-US" sz="1600" dirty="0">
              <a:solidFill>
                <a:srgbClr val="464653"/>
              </a:solidFill>
              <a:latin typeface="Calibri" pitchFamily="34" charset="0"/>
            </a:endParaRPr>
          </a:p>
        </p:txBody>
      </p:sp>
    </p:spTree>
    <p:extLst>
      <p:ext uri="{BB962C8B-B14F-4D97-AF65-F5344CB8AC3E}">
        <p14:creationId xmlns:p14="http://schemas.microsoft.com/office/powerpoint/2010/main" val="1216906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dirty="0"/>
              <a:t>System calls</a:t>
            </a:r>
          </a:p>
        </p:txBody>
      </p:sp>
      <p:sp>
        <p:nvSpPr>
          <p:cNvPr id="3" name="Content Placeholder 2"/>
          <p:cNvSpPr>
            <a:spLocks noGrp="1"/>
          </p:cNvSpPr>
          <p:nvPr>
            <p:ph sz="quarter" idx="1"/>
          </p:nvPr>
        </p:nvSpPr>
        <p:spPr/>
        <p:txBody>
          <a:bodyPr/>
          <a:lstStyle/>
          <a:p>
            <a:pPr algn="just">
              <a:spcAft>
                <a:spcPts val="600"/>
              </a:spcAft>
            </a:pPr>
            <a:r>
              <a:rPr lang="en-US" sz="2400" b="1" dirty="0" err="1">
                <a:solidFill>
                  <a:srgbClr val="C00000"/>
                </a:solidFill>
              </a:rPr>
              <a:t>getpid</a:t>
            </a:r>
            <a:r>
              <a:rPr lang="en-US" sz="2400" b="1" dirty="0">
                <a:solidFill>
                  <a:srgbClr val="C00000"/>
                </a:solidFill>
              </a:rPr>
              <a:t>() -  </a:t>
            </a:r>
            <a:r>
              <a:rPr lang="en-US" sz="2400" dirty="0"/>
              <a:t>get process identification</a:t>
            </a:r>
          </a:p>
          <a:p>
            <a:pPr algn="just">
              <a:spcAft>
                <a:spcPts val="600"/>
              </a:spcAft>
            </a:pPr>
            <a:r>
              <a:rPr lang="en-US" sz="2400" b="1" dirty="0" err="1">
                <a:solidFill>
                  <a:srgbClr val="C00000"/>
                </a:solidFill>
              </a:rPr>
              <a:t>getppid</a:t>
            </a:r>
            <a:r>
              <a:rPr lang="en-US" sz="2400" b="1" dirty="0">
                <a:solidFill>
                  <a:srgbClr val="C00000"/>
                </a:solidFill>
              </a:rPr>
              <a:t>() -  </a:t>
            </a:r>
            <a:r>
              <a:rPr lang="en-US" sz="2400" dirty="0"/>
              <a:t>get Parent process identification</a:t>
            </a:r>
          </a:p>
          <a:p>
            <a:pPr marL="0" indent="0" algn="just">
              <a:spcAft>
                <a:spcPts val="0"/>
              </a:spcAft>
              <a:buNone/>
            </a:pPr>
            <a:r>
              <a:rPr lang="en-US" sz="2400" dirty="0"/>
              <a:t>	#include &lt;sys/</a:t>
            </a:r>
            <a:r>
              <a:rPr lang="en-US" sz="2400" dirty="0" err="1"/>
              <a:t>types.h</a:t>
            </a:r>
            <a:r>
              <a:rPr lang="en-US" sz="2400" dirty="0"/>
              <a:t>&gt; </a:t>
            </a:r>
          </a:p>
          <a:p>
            <a:pPr marL="0" indent="0" algn="just">
              <a:spcAft>
                <a:spcPts val="0"/>
              </a:spcAft>
              <a:buNone/>
            </a:pPr>
            <a:r>
              <a:rPr lang="en-US" sz="2400" dirty="0"/>
              <a:t>	#include &lt;</a:t>
            </a:r>
            <a:r>
              <a:rPr lang="en-US" sz="2400" dirty="0" err="1"/>
              <a:t>unistd.h</a:t>
            </a:r>
            <a:r>
              <a:rPr lang="en-US" sz="2400" dirty="0"/>
              <a:t>&gt; </a:t>
            </a:r>
          </a:p>
          <a:p>
            <a:pPr marL="0" indent="0" algn="just">
              <a:spcAft>
                <a:spcPts val="600"/>
              </a:spcAft>
              <a:buNone/>
            </a:pPr>
            <a:endParaRPr lang="en-US" sz="100" b="1" dirty="0"/>
          </a:p>
          <a:p>
            <a:pPr marL="0" indent="0" algn="just">
              <a:spcAft>
                <a:spcPts val="600"/>
              </a:spcAft>
              <a:buNone/>
            </a:pPr>
            <a:r>
              <a:rPr lang="en-US" sz="2400" b="1" dirty="0"/>
              <a:t>	</a:t>
            </a:r>
            <a:r>
              <a:rPr lang="en-US" sz="2400" b="1" dirty="0" err="1"/>
              <a:t>pid_t</a:t>
            </a:r>
            <a:r>
              <a:rPr lang="en-US" sz="2400" b="1" dirty="0"/>
              <a:t>    </a:t>
            </a:r>
            <a:r>
              <a:rPr lang="en-US" sz="2400" b="1" dirty="0" err="1"/>
              <a:t>getpid</a:t>
            </a:r>
            <a:r>
              <a:rPr lang="en-US" sz="2400" b="1" dirty="0"/>
              <a:t>(void);</a:t>
            </a:r>
            <a:r>
              <a:rPr lang="en-US" sz="2400" dirty="0"/>
              <a:t> </a:t>
            </a:r>
          </a:p>
          <a:p>
            <a:pPr marL="0" indent="0" algn="just">
              <a:spcAft>
                <a:spcPts val="600"/>
              </a:spcAft>
              <a:buNone/>
            </a:pPr>
            <a:r>
              <a:rPr lang="en-US" sz="2400" b="1" dirty="0"/>
              <a:t>	</a:t>
            </a:r>
            <a:r>
              <a:rPr lang="en-US" sz="2400" b="1" dirty="0" err="1"/>
              <a:t>pid_t</a:t>
            </a:r>
            <a:r>
              <a:rPr lang="en-US" sz="2400" b="1" dirty="0"/>
              <a:t>    </a:t>
            </a:r>
            <a:r>
              <a:rPr lang="en-US" sz="2400" b="1" dirty="0" err="1"/>
              <a:t>getppid</a:t>
            </a:r>
            <a:r>
              <a:rPr lang="en-US" sz="2400" b="1" dirty="0"/>
              <a:t>(void);</a:t>
            </a:r>
            <a:endParaRPr lang="en-US" sz="2400" dirty="0"/>
          </a:p>
          <a:p>
            <a:pPr marL="0" indent="0">
              <a:spcAft>
                <a:spcPts val="600"/>
              </a:spcAft>
              <a:buNone/>
            </a:pPr>
            <a:endParaRPr lang="en-US" sz="400" dirty="0"/>
          </a:p>
          <a:p>
            <a:pPr algn="just">
              <a:spcAft>
                <a:spcPts val="600"/>
              </a:spcAft>
            </a:pPr>
            <a:r>
              <a:rPr lang="en-US" sz="2400" b="1" dirty="0" err="1"/>
              <a:t>getpid</a:t>
            </a:r>
            <a:r>
              <a:rPr lang="en-US" sz="2400" dirty="0"/>
              <a:t>() returns the process ID (PID) of the calling process.</a:t>
            </a:r>
          </a:p>
          <a:p>
            <a:pPr algn="just">
              <a:spcAft>
                <a:spcPts val="600"/>
              </a:spcAft>
            </a:pPr>
            <a:r>
              <a:rPr lang="en-US" sz="2400" b="1" dirty="0" err="1"/>
              <a:t>getppid</a:t>
            </a:r>
            <a:r>
              <a:rPr lang="en-US" sz="2400" b="1" dirty="0"/>
              <a:t>() </a:t>
            </a:r>
            <a:r>
              <a:rPr lang="en-US" sz="2400" dirty="0" err="1"/>
              <a:t>retuns</a:t>
            </a:r>
            <a:r>
              <a:rPr lang="en-US" sz="2400" dirty="0"/>
              <a:t> the Parent PID of the calling process.</a:t>
            </a:r>
          </a:p>
        </p:txBody>
      </p:sp>
      <p:sp>
        <p:nvSpPr>
          <p:cNvPr id="4" name="Slide Number Placeholder 3"/>
          <p:cNvSpPr>
            <a:spLocks noGrp="1"/>
          </p:cNvSpPr>
          <p:nvPr>
            <p:ph type="sldNum" sz="quarter" idx="4"/>
          </p:nvPr>
        </p:nvSpPr>
        <p:spPr/>
        <p:txBody>
          <a:bodyPr/>
          <a:lstStyle/>
          <a:p>
            <a:pPr fontAlgn="base">
              <a:spcBef>
                <a:spcPct val="0"/>
              </a:spcBef>
              <a:spcAft>
                <a:spcPct val="0"/>
              </a:spcAft>
              <a:defRPr/>
            </a:pPr>
            <a:fld id="{9D292B4F-44AA-446D-83AB-6974526852C9}" type="slidenum">
              <a:rPr lang="en-US">
                <a:solidFill>
                  <a:srgbClr val="464653"/>
                </a:solidFill>
                <a:latin typeface="Calibri" pitchFamily="34" charset="0"/>
              </a:rPr>
              <a:pPr fontAlgn="base">
                <a:spcBef>
                  <a:spcPct val="0"/>
                </a:spcBef>
                <a:spcAft>
                  <a:spcPct val="0"/>
                </a:spcAft>
                <a:defRPr/>
              </a:pPr>
              <a:t>48</a:t>
            </a:fld>
            <a:endParaRPr lang="en-US" sz="1600" dirty="0">
              <a:solidFill>
                <a:srgbClr val="464653"/>
              </a:solidFill>
              <a:latin typeface="Calibri" pitchFamily="34" charset="0"/>
            </a:endParaRPr>
          </a:p>
        </p:txBody>
      </p:sp>
    </p:spTree>
    <p:extLst>
      <p:ext uri="{BB962C8B-B14F-4D97-AF65-F5344CB8AC3E}">
        <p14:creationId xmlns:p14="http://schemas.microsoft.com/office/powerpoint/2010/main" val="19919428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dirty="0"/>
              <a:t>System calls</a:t>
            </a:r>
          </a:p>
        </p:txBody>
      </p:sp>
      <p:sp>
        <p:nvSpPr>
          <p:cNvPr id="3" name="Content Placeholder 2"/>
          <p:cNvSpPr>
            <a:spLocks noGrp="1"/>
          </p:cNvSpPr>
          <p:nvPr>
            <p:ph sz="quarter" idx="1"/>
          </p:nvPr>
        </p:nvSpPr>
        <p:spPr/>
        <p:txBody>
          <a:bodyPr/>
          <a:lstStyle/>
          <a:p>
            <a:pPr algn="just">
              <a:spcAft>
                <a:spcPts val="600"/>
              </a:spcAft>
            </a:pPr>
            <a:r>
              <a:rPr lang="en-US" sz="2400" b="1" dirty="0">
                <a:solidFill>
                  <a:srgbClr val="C00000"/>
                </a:solidFill>
              </a:rPr>
              <a:t>wait() -  </a:t>
            </a:r>
            <a:r>
              <a:rPr lang="en-US" sz="2400" dirty="0"/>
              <a:t>wait for process to change state </a:t>
            </a:r>
          </a:p>
          <a:p>
            <a:pPr marL="0" indent="0" algn="just">
              <a:spcAft>
                <a:spcPts val="0"/>
              </a:spcAft>
              <a:buNone/>
            </a:pPr>
            <a:r>
              <a:rPr lang="en-US" sz="2400" dirty="0"/>
              <a:t>	#include &lt;sys/</a:t>
            </a:r>
            <a:r>
              <a:rPr lang="en-US" sz="2400" dirty="0" err="1"/>
              <a:t>types.h</a:t>
            </a:r>
            <a:r>
              <a:rPr lang="en-US" sz="2400" dirty="0"/>
              <a:t>&gt; </a:t>
            </a:r>
          </a:p>
          <a:p>
            <a:pPr marL="0" indent="0" algn="just">
              <a:spcAft>
                <a:spcPts val="0"/>
              </a:spcAft>
              <a:buNone/>
            </a:pPr>
            <a:r>
              <a:rPr lang="en-US" sz="2400" dirty="0"/>
              <a:t>	#include &lt; sys/</a:t>
            </a:r>
            <a:r>
              <a:rPr lang="en-US" sz="2400" dirty="0" err="1"/>
              <a:t>wait.h</a:t>
            </a:r>
            <a:r>
              <a:rPr lang="en-US" sz="2400" dirty="0"/>
              <a:t> &gt; </a:t>
            </a:r>
          </a:p>
          <a:p>
            <a:pPr marL="0" indent="0" algn="just">
              <a:spcAft>
                <a:spcPts val="600"/>
              </a:spcAft>
              <a:buNone/>
            </a:pPr>
            <a:endParaRPr lang="en-US" sz="100" b="1" dirty="0"/>
          </a:p>
          <a:p>
            <a:pPr marL="0" indent="0" algn="just">
              <a:spcAft>
                <a:spcPts val="600"/>
              </a:spcAft>
              <a:buNone/>
            </a:pPr>
            <a:r>
              <a:rPr lang="en-US" sz="2400" b="1" dirty="0"/>
              <a:t>	</a:t>
            </a:r>
            <a:r>
              <a:rPr lang="en-US" sz="2400" b="1" dirty="0" err="1"/>
              <a:t>pid_t</a:t>
            </a:r>
            <a:r>
              <a:rPr lang="en-US" sz="2400" b="1" dirty="0"/>
              <a:t>    wait(</a:t>
            </a:r>
            <a:r>
              <a:rPr lang="en-US" sz="2400" b="1" dirty="0" err="1"/>
              <a:t>int</a:t>
            </a:r>
            <a:r>
              <a:rPr lang="en-US" sz="2400" b="1" dirty="0"/>
              <a:t> *status);</a:t>
            </a:r>
            <a:r>
              <a:rPr lang="en-US" sz="2400" dirty="0"/>
              <a:t> </a:t>
            </a:r>
          </a:p>
          <a:p>
            <a:pPr marL="0" indent="0">
              <a:spcAft>
                <a:spcPts val="600"/>
              </a:spcAft>
              <a:buNone/>
            </a:pPr>
            <a:endParaRPr lang="en-US" sz="400" dirty="0"/>
          </a:p>
          <a:p>
            <a:pPr algn="just">
              <a:spcAft>
                <a:spcPts val="600"/>
              </a:spcAft>
            </a:pPr>
            <a:r>
              <a:rPr lang="en-US" sz="2400" dirty="0"/>
              <a:t>The </a:t>
            </a:r>
            <a:r>
              <a:rPr lang="en-US" sz="2400" b="1" dirty="0"/>
              <a:t>wait</a:t>
            </a:r>
            <a:r>
              <a:rPr lang="en-US" sz="2400" dirty="0"/>
              <a:t>() system call suspends execution of the calling process until one of its children terminates.</a:t>
            </a:r>
          </a:p>
          <a:p>
            <a:pPr algn="just">
              <a:spcAft>
                <a:spcPts val="600"/>
              </a:spcAft>
            </a:pPr>
            <a:r>
              <a:rPr lang="en-US" sz="2400" dirty="0"/>
              <a:t>It waits for the exit status of child process terminating with PID collected in </a:t>
            </a:r>
            <a:r>
              <a:rPr lang="en-US" sz="2400" dirty="0" err="1"/>
              <a:t>pid_t</a:t>
            </a:r>
            <a:r>
              <a:rPr lang="en-US" sz="2400"/>
              <a:t>.</a:t>
            </a:r>
            <a:endParaRPr lang="en-US" sz="2400" dirty="0"/>
          </a:p>
        </p:txBody>
      </p:sp>
      <p:sp>
        <p:nvSpPr>
          <p:cNvPr id="4" name="Slide Number Placeholder 3"/>
          <p:cNvSpPr>
            <a:spLocks noGrp="1"/>
          </p:cNvSpPr>
          <p:nvPr>
            <p:ph type="sldNum" sz="quarter" idx="4"/>
          </p:nvPr>
        </p:nvSpPr>
        <p:spPr/>
        <p:txBody>
          <a:bodyPr/>
          <a:lstStyle/>
          <a:p>
            <a:pPr fontAlgn="base">
              <a:spcBef>
                <a:spcPct val="0"/>
              </a:spcBef>
              <a:spcAft>
                <a:spcPct val="0"/>
              </a:spcAft>
              <a:defRPr/>
            </a:pPr>
            <a:fld id="{9D292B4F-44AA-446D-83AB-6974526852C9}" type="slidenum">
              <a:rPr lang="en-US">
                <a:solidFill>
                  <a:srgbClr val="464653"/>
                </a:solidFill>
                <a:latin typeface="Calibri" pitchFamily="34" charset="0"/>
              </a:rPr>
              <a:pPr fontAlgn="base">
                <a:spcBef>
                  <a:spcPct val="0"/>
                </a:spcBef>
                <a:spcAft>
                  <a:spcPct val="0"/>
                </a:spcAft>
                <a:defRPr/>
              </a:pPr>
              <a:t>49</a:t>
            </a:fld>
            <a:endParaRPr lang="en-US" sz="1600" dirty="0">
              <a:solidFill>
                <a:srgbClr val="464653"/>
              </a:solidFill>
              <a:latin typeface="Calibri" pitchFamily="34" charset="0"/>
            </a:endParaRPr>
          </a:p>
        </p:txBody>
      </p:sp>
    </p:spTree>
    <p:extLst>
      <p:ext uri="{BB962C8B-B14F-4D97-AF65-F5344CB8AC3E}">
        <p14:creationId xmlns:p14="http://schemas.microsoft.com/office/powerpoint/2010/main" val="3433612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6" name="Rectangle 135">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563" name="Rectangle 2"/>
          <p:cNvSpPr>
            <a:spLocks noGrp="1" noChangeArrowheads="1"/>
          </p:cNvSpPr>
          <p:nvPr>
            <p:ph type="ctrTitle"/>
          </p:nvPr>
        </p:nvSpPr>
        <p:spPr>
          <a:xfrm>
            <a:off x="838200" y="585216"/>
            <a:ext cx="10515600" cy="1325563"/>
          </a:xfrm>
        </p:spPr>
        <p:txBody>
          <a:bodyPr vert="horz" lIns="91440" tIns="45720" rIns="91440" bIns="45720" rtlCol="0" anchor="ctr">
            <a:normAutofit/>
          </a:bodyPr>
          <a:lstStyle/>
          <a:p>
            <a:pPr algn="l"/>
            <a:r>
              <a:rPr lang="en-US" sz="4400" b="1">
                <a:solidFill>
                  <a:schemeClr val="bg1"/>
                </a:solidFill>
              </a:rPr>
              <a:t>3. Introduction to Operating System &amp; Process Management </a:t>
            </a:r>
          </a:p>
        </p:txBody>
      </p:sp>
      <p:sp>
        <p:nvSpPr>
          <p:cNvPr id="7" name="TextBox 7"/>
          <p:cNvSpPr txBox="1">
            <a:spLocks noChangeArrowheads="1"/>
          </p:cNvSpPr>
          <p:nvPr/>
        </p:nvSpPr>
        <p:spPr bwMode="auto">
          <a:xfrm>
            <a:off x="6096001" y="2352284"/>
            <a:ext cx="5547360" cy="4158245"/>
          </a:xfrm>
          <a:prstGeom prst="rect">
            <a:avLst/>
          </a:prstGeom>
        </p:spPr>
        <p:txBody>
          <a:bodyPr vert="horz" lIns="91440" tIns="45720" rIns="91440" bIns="45720" rtlCol="0" anchor="ctr">
            <a:normAutofit/>
          </a:bodyPr>
          <a:lstStyle/>
          <a:p>
            <a:pPr marL="571500" indent="-342900">
              <a:lnSpc>
                <a:spcPct val="90000"/>
              </a:lnSpc>
              <a:spcAft>
                <a:spcPts val="600"/>
              </a:spcAft>
              <a:buSzPct val="77000"/>
              <a:buFont typeface="Wingdings" panose="05000000000000000000" pitchFamily="2" charset="2"/>
              <a:buChar char="q"/>
            </a:pPr>
            <a:r>
              <a:rPr lang="en-US" sz="2500" dirty="0">
                <a:latin typeface="Cambria" panose="02040503050406030204" pitchFamily="18" charset="0"/>
              </a:rPr>
              <a:t>Introduction to Operating Systems</a:t>
            </a:r>
          </a:p>
          <a:p>
            <a:pPr marL="571500" indent="-342900">
              <a:lnSpc>
                <a:spcPct val="90000"/>
              </a:lnSpc>
              <a:spcAft>
                <a:spcPts val="600"/>
              </a:spcAft>
              <a:buSzPct val="77000"/>
              <a:buFont typeface="Wingdings" panose="05000000000000000000" pitchFamily="2" charset="2"/>
              <a:buChar char="q"/>
            </a:pPr>
            <a:r>
              <a:rPr lang="en-US" sz="2500" dirty="0">
                <a:latin typeface="Cambria" panose="02040503050406030204" pitchFamily="18" charset="0"/>
              </a:rPr>
              <a:t>Process </a:t>
            </a:r>
          </a:p>
          <a:p>
            <a:pPr marL="571500" indent="-342900">
              <a:lnSpc>
                <a:spcPct val="90000"/>
              </a:lnSpc>
              <a:spcAft>
                <a:spcPts val="600"/>
              </a:spcAft>
              <a:buSzPct val="77000"/>
              <a:buFont typeface="Wingdings" panose="05000000000000000000" pitchFamily="2" charset="2"/>
              <a:buChar char="q"/>
            </a:pPr>
            <a:r>
              <a:rPr lang="en-US" sz="2500" dirty="0">
                <a:latin typeface="Cambria" panose="02040503050406030204" pitchFamily="18" charset="0"/>
              </a:rPr>
              <a:t>Threads</a:t>
            </a:r>
          </a:p>
          <a:p>
            <a:pPr marL="571500" indent="-342900">
              <a:lnSpc>
                <a:spcPct val="90000"/>
              </a:lnSpc>
              <a:spcBef>
                <a:spcPts val="600"/>
              </a:spcBef>
              <a:spcAft>
                <a:spcPts val="600"/>
              </a:spcAft>
              <a:buSzPct val="77000"/>
              <a:buFont typeface="Wingdings" panose="05000000000000000000" pitchFamily="2" charset="2"/>
              <a:buChar char="q"/>
            </a:pPr>
            <a:r>
              <a:rPr lang="en-US" sz="2500" dirty="0">
                <a:latin typeface="Cambria" panose="02040503050406030204" pitchFamily="18" charset="0"/>
              </a:rPr>
              <a:t>Scheduling </a:t>
            </a:r>
          </a:p>
          <a:p>
            <a:pPr marL="571500" indent="-342900">
              <a:lnSpc>
                <a:spcPct val="90000"/>
              </a:lnSpc>
              <a:spcAft>
                <a:spcPts val="600"/>
              </a:spcAft>
              <a:buSzPct val="77000"/>
              <a:buFont typeface="Wingdings" panose="05000000000000000000" pitchFamily="2" charset="2"/>
              <a:buChar char="q"/>
            </a:pPr>
            <a:r>
              <a:rPr lang="en-US" sz="2500" dirty="0">
                <a:latin typeface="Cambria" panose="02040503050406030204" pitchFamily="18" charset="0"/>
              </a:rPr>
              <a:t>Mutual Exclusion</a:t>
            </a:r>
          </a:p>
          <a:p>
            <a:pPr marL="571500" indent="-342900">
              <a:lnSpc>
                <a:spcPct val="90000"/>
              </a:lnSpc>
              <a:spcAft>
                <a:spcPts val="600"/>
              </a:spcAft>
              <a:buSzPct val="77000"/>
              <a:buFont typeface="Wingdings" panose="05000000000000000000" pitchFamily="2" charset="2"/>
              <a:buChar char="q"/>
            </a:pPr>
            <a:r>
              <a:rPr lang="en-US" sz="2500" dirty="0">
                <a:latin typeface="Cambria" panose="02040503050406030204" pitchFamily="18" charset="0"/>
              </a:rPr>
              <a:t>Deadlock &amp; Starvation</a:t>
            </a:r>
          </a:p>
        </p:txBody>
      </p:sp>
      <p:sp>
        <p:nvSpPr>
          <p:cNvPr id="131074" name="AutoShape 2" descr="Image result for Ethernet"/>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 name="Rectangle 3">
            <a:extLst>
              <a:ext uri="{FF2B5EF4-FFF2-40B4-BE49-F238E27FC236}">
                <a16:creationId xmlns:a16="http://schemas.microsoft.com/office/drawing/2014/main" id="{4B1BB821-56AC-41D1-8E78-1D8E2C2561F8}"/>
              </a:ext>
            </a:extLst>
          </p:cNvPr>
          <p:cNvSpPr/>
          <p:nvPr/>
        </p:nvSpPr>
        <p:spPr>
          <a:xfrm>
            <a:off x="106680" y="6281929"/>
            <a:ext cx="5013960" cy="4572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200" i="1" dirty="0">
                <a:solidFill>
                  <a:schemeClr val="tx1"/>
                </a:solidFill>
              </a:rPr>
              <a:t>Image courtesy: www.howtogeek.com; windows; Macintosh ; Android; Linux</a:t>
            </a:r>
            <a:endParaRPr lang="en-US" sz="1200" i="1">
              <a:solidFill>
                <a:schemeClr val="tx1"/>
              </a:solidFill>
            </a:endParaRPr>
          </a:p>
        </p:txBody>
      </p:sp>
      <p:pic>
        <p:nvPicPr>
          <p:cNvPr id="5" name="Picture 4">
            <a:extLst>
              <a:ext uri="{FF2B5EF4-FFF2-40B4-BE49-F238E27FC236}">
                <a16:creationId xmlns:a16="http://schemas.microsoft.com/office/drawing/2014/main" id="{230AD09C-A7D9-4B9D-92AD-A20705B5FF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39" y="3034615"/>
            <a:ext cx="4929581" cy="1994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a:extLst>
              <a:ext uri="{FF2B5EF4-FFF2-40B4-BE49-F238E27FC236}">
                <a16:creationId xmlns:a16="http://schemas.microsoft.com/office/drawing/2014/main" id="{BE829385-CBF2-4E5C-8811-7D89CD61FBCF}"/>
              </a:ext>
            </a:extLst>
          </p:cNvPr>
          <p:cNvPicPr>
            <a:picLocks noChangeAspect="1"/>
          </p:cNvPicPr>
          <p:nvPr/>
        </p:nvPicPr>
        <p:blipFill>
          <a:blip r:embed="rId3"/>
          <a:stretch>
            <a:fillRect/>
          </a:stretch>
        </p:blipFill>
        <p:spPr>
          <a:xfrm>
            <a:off x="10637520" y="4856291"/>
            <a:ext cx="1554480" cy="201406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2"/>
          <p:cNvSpPr>
            <a:spLocks noGrp="1"/>
          </p:cNvSpPr>
          <p:nvPr>
            <p:ph type="title"/>
          </p:nvPr>
        </p:nvSpPr>
        <p:spPr>
          <a:xfrm>
            <a:off x="1981200" y="76200"/>
            <a:ext cx="5791200" cy="457200"/>
          </a:xfr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2800" dirty="0">
                <a:solidFill>
                  <a:schemeClr val="tx1"/>
                </a:solidFill>
              </a:rPr>
              <a:t>fork() example</a:t>
            </a:r>
          </a:p>
        </p:txBody>
      </p:sp>
      <p:sp>
        <p:nvSpPr>
          <p:cNvPr id="5" name="Slide Number Placeholder 3"/>
          <p:cNvSpPr>
            <a:spLocks noGrp="1"/>
          </p:cNvSpPr>
          <p:nvPr>
            <p:ph type="sldNum" sz="quarter" idx="4"/>
          </p:nvPr>
        </p:nvSpPr>
        <p:spPr>
          <a:xfrm>
            <a:off x="8305800" y="6324601"/>
            <a:ext cx="1981200" cy="365125"/>
          </a:xfrm>
        </p:spPr>
        <p:txBody>
          <a:bodyPr/>
          <a:lstStyle/>
          <a:p>
            <a:pPr fontAlgn="base">
              <a:spcBef>
                <a:spcPct val="0"/>
              </a:spcBef>
              <a:spcAft>
                <a:spcPct val="0"/>
              </a:spcAft>
              <a:defRPr/>
            </a:pPr>
            <a:fld id="{9D292B4F-44AA-446D-83AB-6974526852C9}" type="slidenum">
              <a:rPr lang="en-US">
                <a:solidFill>
                  <a:srgbClr val="464653"/>
                </a:solidFill>
                <a:latin typeface="Calibri" pitchFamily="34" charset="0"/>
              </a:rPr>
              <a:pPr fontAlgn="base">
                <a:spcBef>
                  <a:spcPct val="0"/>
                </a:spcBef>
                <a:spcAft>
                  <a:spcPct val="0"/>
                </a:spcAft>
                <a:defRPr/>
              </a:pPr>
              <a:t>50</a:t>
            </a:fld>
            <a:endParaRPr lang="en-US" sz="1600" dirty="0">
              <a:solidFill>
                <a:srgbClr val="464653"/>
              </a:solidFill>
              <a:latin typeface="Calibri" pitchFamily="34" charset="0"/>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2267" y="707298"/>
            <a:ext cx="9324306" cy="601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Callout: Line 1">
            <a:extLst>
              <a:ext uri="{FF2B5EF4-FFF2-40B4-BE49-F238E27FC236}">
                <a16:creationId xmlns:a16="http://schemas.microsoft.com/office/drawing/2014/main" id="{636B545C-DE64-4FF4-A8E8-EA6EF4D387D6}"/>
              </a:ext>
            </a:extLst>
          </p:cNvPr>
          <p:cNvSpPr/>
          <p:nvPr/>
        </p:nvSpPr>
        <p:spPr>
          <a:xfrm>
            <a:off x="3886200" y="3439332"/>
            <a:ext cx="1524000" cy="555733"/>
          </a:xfrm>
          <a:prstGeom prst="borderCallout1">
            <a:avLst>
              <a:gd name="adj1" fmla="val 49259"/>
              <a:gd name="adj2" fmla="val 952"/>
              <a:gd name="adj3" fmla="val 112500"/>
              <a:gd name="adj4" fmla="val -38333"/>
            </a:avLst>
          </a:prstGeom>
          <a:solidFill>
            <a:schemeClr val="accent4">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b="1" dirty="0">
                <a:solidFill>
                  <a:prstClr val="black"/>
                </a:solidFill>
                <a:latin typeface="Gill Sans MT"/>
              </a:rPr>
              <a:t>NEGATIVE</a:t>
            </a:r>
            <a:endParaRPr lang="en-US" sz="2400" b="1" dirty="0">
              <a:solidFill>
                <a:prstClr val="black"/>
              </a:solidFill>
              <a:latin typeface="Gill Sans MT"/>
            </a:endParaRPr>
          </a:p>
        </p:txBody>
      </p:sp>
      <p:sp>
        <p:nvSpPr>
          <p:cNvPr id="3" name="Callout: Line 2">
            <a:extLst>
              <a:ext uri="{FF2B5EF4-FFF2-40B4-BE49-F238E27FC236}">
                <a16:creationId xmlns:a16="http://schemas.microsoft.com/office/drawing/2014/main" id="{B046E37E-B059-4407-A797-D85984E60106}"/>
              </a:ext>
            </a:extLst>
          </p:cNvPr>
          <p:cNvSpPr/>
          <p:nvPr/>
        </p:nvSpPr>
        <p:spPr>
          <a:xfrm>
            <a:off x="7799523" y="4397267"/>
            <a:ext cx="1560163" cy="555733"/>
          </a:xfrm>
          <a:prstGeom prst="borderCallout1">
            <a:avLst>
              <a:gd name="adj1" fmla="val 49259"/>
              <a:gd name="adj2" fmla="val 952"/>
              <a:gd name="adj3" fmla="val 226841"/>
              <a:gd name="adj4" fmla="val -173125"/>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b="1" dirty="0">
                <a:solidFill>
                  <a:prstClr val="black"/>
                </a:solidFill>
                <a:latin typeface="Gill Sans MT"/>
              </a:rPr>
              <a:t>POSITIVE</a:t>
            </a:r>
          </a:p>
        </p:txBody>
      </p:sp>
      <p:sp>
        <p:nvSpPr>
          <p:cNvPr id="8" name="TextBox 7">
            <a:extLst>
              <a:ext uri="{FF2B5EF4-FFF2-40B4-BE49-F238E27FC236}">
                <a16:creationId xmlns:a16="http://schemas.microsoft.com/office/drawing/2014/main" id="{96C28EBD-8BC1-4971-BF3E-4EDD6BB5DF40}"/>
              </a:ext>
            </a:extLst>
          </p:cNvPr>
          <p:cNvSpPr txBox="1"/>
          <p:nvPr/>
        </p:nvSpPr>
        <p:spPr>
          <a:xfrm>
            <a:off x="6019799" y="1354660"/>
            <a:ext cx="5952067" cy="1015663"/>
          </a:xfrm>
          <a:prstGeom prst="rect">
            <a:avLst/>
          </a:prstGeom>
          <a:solidFill>
            <a:schemeClr val="accent4">
              <a:lumMod val="20000"/>
              <a:lumOff val="80000"/>
            </a:schemeClr>
          </a:solidFill>
          <a:ln>
            <a:solidFill>
              <a:schemeClr val="tx1"/>
            </a:solidFill>
          </a:ln>
        </p:spPr>
        <p:txBody>
          <a:bodyPr wrap="square">
            <a:spAutoFit/>
          </a:bodyPr>
          <a:lstStyle/>
          <a:p>
            <a:pPr algn="just" fontAlgn="base">
              <a:spcBef>
                <a:spcPct val="0"/>
              </a:spcBef>
              <a:spcAft>
                <a:spcPct val="0"/>
              </a:spcAft>
            </a:pPr>
            <a:r>
              <a:rPr lang="en-US" sz="2000" b="1" dirty="0" err="1">
                <a:solidFill>
                  <a:prstClr val="black"/>
                </a:solidFill>
                <a:latin typeface="Cambria" panose="02040503050406030204" pitchFamily="18" charset="0"/>
                <a:cs typeface="Arial" charset="0"/>
              </a:rPr>
              <a:t>execve</a:t>
            </a:r>
            <a:r>
              <a:rPr lang="en-US" sz="2000" dirty="0">
                <a:solidFill>
                  <a:prstClr val="black"/>
                </a:solidFill>
                <a:latin typeface="Cambria" panose="02040503050406030204" pitchFamily="18" charset="0"/>
                <a:cs typeface="Arial" charset="0"/>
              </a:rPr>
              <a:t>() executes the program pointed to by </a:t>
            </a:r>
            <a:r>
              <a:rPr lang="en-US" sz="2000" i="1" dirty="0">
                <a:solidFill>
                  <a:prstClr val="black"/>
                </a:solidFill>
                <a:latin typeface="Cambria" panose="02040503050406030204" pitchFamily="18" charset="0"/>
                <a:cs typeface="Arial" charset="0"/>
              </a:rPr>
              <a:t>filename</a:t>
            </a:r>
            <a:r>
              <a:rPr lang="en-US" sz="2000" dirty="0">
                <a:solidFill>
                  <a:prstClr val="black"/>
                </a:solidFill>
                <a:latin typeface="Cambria" panose="02040503050406030204" pitchFamily="18" charset="0"/>
                <a:cs typeface="Arial" charset="0"/>
              </a:rPr>
              <a:t>. </a:t>
            </a:r>
            <a:r>
              <a:rPr lang="en-US" sz="2000" i="1" dirty="0">
                <a:solidFill>
                  <a:prstClr val="black"/>
                </a:solidFill>
                <a:latin typeface="Cambria" panose="02040503050406030204" pitchFamily="18" charset="0"/>
                <a:cs typeface="Arial" charset="0"/>
              </a:rPr>
              <a:t>filename</a:t>
            </a:r>
            <a:r>
              <a:rPr lang="en-US" sz="2000" dirty="0">
                <a:solidFill>
                  <a:prstClr val="black"/>
                </a:solidFill>
                <a:latin typeface="Cambria" panose="02040503050406030204" pitchFamily="18" charset="0"/>
                <a:cs typeface="Arial" charset="0"/>
              </a:rPr>
              <a:t> must be either a binary executable, or a script starting with a line of the form: </a:t>
            </a:r>
          </a:p>
        </p:txBody>
      </p:sp>
      <p:sp>
        <p:nvSpPr>
          <p:cNvPr id="10" name="TextBox 9">
            <a:extLst>
              <a:ext uri="{FF2B5EF4-FFF2-40B4-BE49-F238E27FC236}">
                <a16:creationId xmlns:a16="http://schemas.microsoft.com/office/drawing/2014/main" id="{955083CD-4513-4AF7-A4FB-29FEAB553F15}"/>
              </a:ext>
            </a:extLst>
          </p:cNvPr>
          <p:cNvSpPr txBox="1"/>
          <p:nvPr/>
        </p:nvSpPr>
        <p:spPr>
          <a:xfrm>
            <a:off x="6019799" y="2553384"/>
            <a:ext cx="5952067" cy="1015663"/>
          </a:xfrm>
          <a:prstGeom prst="rect">
            <a:avLst/>
          </a:prstGeom>
          <a:solidFill>
            <a:schemeClr val="accent3">
              <a:lumMod val="20000"/>
              <a:lumOff val="80000"/>
            </a:schemeClr>
          </a:solidFill>
          <a:ln>
            <a:solidFill>
              <a:schemeClr val="tx1">
                <a:lumMod val="95000"/>
                <a:lumOff val="5000"/>
              </a:schemeClr>
            </a:solidFill>
          </a:ln>
        </p:spPr>
        <p:txBody>
          <a:bodyPr wrap="square">
            <a:spAutoFit/>
          </a:bodyPr>
          <a:lstStyle/>
          <a:p>
            <a:pPr algn="just" fontAlgn="base">
              <a:spcBef>
                <a:spcPct val="0"/>
              </a:spcBef>
              <a:spcAft>
                <a:spcPct val="0"/>
              </a:spcAft>
            </a:pPr>
            <a:r>
              <a:rPr lang="en-US" sz="2000" dirty="0" err="1">
                <a:solidFill>
                  <a:prstClr val="black"/>
                </a:solidFill>
                <a:latin typeface="Cambria" panose="02040503050406030204" pitchFamily="18" charset="0"/>
                <a:cs typeface="Arial" charset="0"/>
              </a:rPr>
              <a:t>execve</a:t>
            </a:r>
            <a:r>
              <a:rPr lang="en-US" sz="2000" dirty="0">
                <a:solidFill>
                  <a:prstClr val="black"/>
                </a:solidFill>
                <a:latin typeface="Cambria" panose="02040503050406030204" pitchFamily="18" charset="0"/>
                <a:cs typeface="Arial" charset="0"/>
              </a:rPr>
              <a:t>() </a:t>
            </a:r>
            <a:r>
              <a:rPr lang="en-US" sz="2000" b="1" u="sng" dirty="0">
                <a:solidFill>
                  <a:prstClr val="black"/>
                </a:solidFill>
                <a:latin typeface="Cambria" panose="02040503050406030204" pitchFamily="18" charset="0"/>
                <a:cs typeface="Arial" charset="0"/>
              </a:rPr>
              <a:t>does not return on success</a:t>
            </a:r>
            <a:r>
              <a:rPr lang="en-US" sz="2000" dirty="0">
                <a:solidFill>
                  <a:prstClr val="black"/>
                </a:solidFill>
                <a:latin typeface="Cambria" panose="02040503050406030204" pitchFamily="18" charset="0"/>
                <a:cs typeface="Arial" charset="0"/>
              </a:rPr>
              <a:t>, and the text, data, and stack of the calling process are overwritten by that of the program loaded. </a:t>
            </a:r>
          </a:p>
        </p:txBody>
      </p:sp>
    </p:spTree>
    <p:extLst>
      <p:ext uri="{BB962C8B-B14F-4D97-AF65-F5344CB8AC3E}">
        <p14:creationId xmlns:p14="http://schemas.microsoft.com/office/powerpoint/2010/main" val="45570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8" grpId="0" animBg="1"/>
      <p:bldP spid="1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dirty="0">
                <a:solidFill>
                  <a:schemeClr val="tx1"/>
                </a:solidFill>
              </a:rPr>
              <a:t>2 layers of processes</a:t>
            </a:r>
          </a:p>
        </p:txBody>
      </p:sp>
      <p:sp>
        <p:nvSpPr>
          <p:cNvPr id="4" name="Slide Number Placeholder 3"/>
          <p:cNvSpPr>
            <a:spLocks noGrp="1"/>
          </p:cNvSpPr>
          <p:nvPr>
            <p:ph type="sldNum" sz="quarter" idx="4"/>
          </p:nvPr>
        </p:nvSpPr>
        <p:spPr/>
        <p:txBody>
          <a:bodyPr/>
          <a:lstStyle/>
          <a:p>
            <a:pPr fontAlgn="base">
              <a:spcBef>
                <a:spcPct val="0"/>
              </a:spcBef>
              <a:spcAft>
                <a:spcPct val="0"/>
              </a:spcAft>
              <a:defRPr/>
            </a:pPr>
            <a:fld id="{9D292B4F-44AA-446D-83AB-6974526852C9}" type="slidenum">
              <a:rPr lang="en-US">
                <a:solidFill>
                  <a:srgbClr val="464653"/>
                </a:solidFill>
                <a:latin typeface="Calibri" pitchFamily="34" charset="0"/>
              </a:rPr>
              <a:pPr fontAlgn="base">
                <a:spcBef>
                  <a:spcPct val="0"/>
                </a:spcBef>
                <a:spcAft>
                  <a:spcPct val="0"/>
                </a:spcAft>
                <a:defRPr/>
              </a:pPr>
              <a:t>51</a:t>
            </a:fld>
            <a:endParaRPr lang="en-US" sz="1600" dirty="0">
              <a:solidFill>
                <a:srgbClr val="464653"/>
              </a:solidFill>
              <a:latin typeface="Calibri" pitchFamily="34" charset="0"/>
            </a:endParaRPr>
          </a:p>
        </p:txBody>
      </p:sp>
      <p:sp>
        <p:nvSpPr>
          <p:cNvPr id="5" name="Rectangle 6"/>
          <p:cNvSpPr>
            <a:spLocks noChangeArrowheads="1"/>
          </p:cNvSpPr>
          <p:nvPr/>
        </p:nvSpPr>
        <p:spPr bwMode="auto">
          <a:xfrm>
            <a:off x="2993469" y="5715001"/>
            <a:ext cx="5867400" cy="609600"/>
          </a:xfrm>
          <a:prstGeom prst="rect">
            <a:avLst/>
          </a:prstGeom>
          <a:solidFill>
            <a:srgbClr val="339966"/>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buClr>
                <a:schemeClr val="folHlink"/>
              </a:buClr>
              <a:buSzPct val="60000"/>
              <a:buFont typeface="Wingdings" pitchFamily="2" charset="2"/>
              <a:buChar char="n"/>
              <a:defRPr sz="2800">
                <a:solidFill>
                  <a:schemeClr val="tx1"/>
                </a:solidFill>
                <a:latin typeface="Times" charset="0"/>
              </a:defRPr>
            </a:lvl1pPr>
            <a:lvl2pPr marL="742950" indent="-285750">
              <a:spcBef>
                <a:spcPct val="10000"/>
              </a:spcBef>
              <a:buClr>
                <a:schemeClr val="hlink"/>
              </a:buClr>
              <a:buSzPct val="60000"/>
              <a:buFont typeface="Wingdings" pitchFamily="2" charset="2"/>
              <a:buChar char="n"/>
              <a:defRPr sz="2400">
                <a:solidFill>
                  <a:schemeClr val="tx1"/>
                </a:solidFill>
                <a:latin typeface="Times" charset="0"/>
              </a:defRPr>
            </a:lvl2pPr>
            <a:lvl3pPr marL="1143000" indent="-228600">
              <a:spcBef>
                <a:spcPct val="5000"/>
              </a:spcBef>
              <a:buClr>
                <a:schemeClr val="accent1"/>
              </a:buClr>
              <a:buSzPct val="60000"/>
              <a:buFont typeface="Wingdings" pitchFamily="2" charset="2"/>
              <a:buChar char="n"/>
              <a:defRPr sz="2000">
                <a:solidFill>
                  <a:schemeClr val="tx1"/>
                </a:solidFill>
                <a:latin typeface="Times" charset="0"/>
              </a:defRPr>
            </a:lvl3pPr>
            <a:lvl4pPr marL="1600200" indent="-228600">
              <a:spcBef>
                <a:spcPct val="5000"/>
              </a:spcBef>
              <a:buClr>
                <a:schemeClr val="tx2"/>
              </a:buClr>
              <a:buSzPct val="55000"/>
              <a:buFont typeface="Wingdings" pitchFamily="2" charset="2"/>
              <a:buChar char="n"/>
              <a:defRPr sz="2000">
                <a:solidFill>
                  <a:schemeClr val="tx1"/>
                </a:solidFill>
                <a:latin typeface="Times" charset="0"/>
              </a:defRPr>
            </a:lvl4pPr>
            <a:lvl5pPr marL="2057400" indent="-228600">
              <a:spcBef>
                <a:spcPct val="5000"/>
              </a:spcBef>
              <a:buClr>
                <a:schemeClr val="hlink"/>
              </a:buClr>
              <a:buSzPct val="50000"/>
              <a:buFont typeface="Wingdings" pitchFamily="2" charset="2"/>
              <a:buChar char="n"/>
              <a:defRPr sz="2000">
                <a:solidFill>
                  <a:schemeClr val="tx1"/>
                </a:solidFill>
                <a:latin typeface="Times" charset="0"/>
              </a:defRPr>
            </a:lvl5pPr>
            <a:lvl6pPr marL="25146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6pPr>
            <a:lvl7pPr marL="29718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7pPr>
            <a:lvl8pPr marL="34290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8pPr>
            <a:lvl9pPr marL="38862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9pPr>
          </a:lstStyle>
          <a:p>
            <a:pPr algn="ctr" fontAlgn="base">
              <a:spcBef>
                <a:spcPct val="0"/>
              </a:spcBef>
              <a:spcAft>
                <a:spcPct val="0"/>
              </a:spcAft>
              <a:buClrTx/>
              <a:buSzTx/>
              <a:buNone/>
            </a:pPr>
            <a:r>
              <a:rPr lang="en-US" altLang="en-US" sz="2400">
                <a:solidFill>
                  <a:prstClr val="black"/>
                </a:solidFill>
                <a:latin typeface="Helvetica" pitchFamily="34" charset="0"/>
                <a:cs typeface="Arial" charset="0"/>
              </a:rPr>
              <a:t>Scheduler</a:t>
            </a:r>
          </a:p>
        </p:txBody>
      </p:sp>
      <p:sp>
        <p:nvSpPr>
          <p:cNvPr id="6" name="Rectangle 8"/>
          <p:cNvSpPr>
            <a:spLocks noChangeArrowheads="1"/>
          </p:cNvSpPr>
          <p:nvPr/>
        </p:nvSpPr>
        <p:spPr bwMode="auto">
          <a:xfrm>
            <a:off x="2993469" y="4800601"/>
            <a:ext cx="1143000" cy="914400"/>
          </a:xfrm>
          <a:prstGeom prst="rect">
            <a:avLst/>
          </a:prstGeom>
          <a:solidFill>
            <a:srgbClr val="FFFF99"/>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buClr>
                <a:schemeClr val="folHlink"/>
              </a:buClr>
              <a:buSzPct val="60000"/>
              <a:buFont typeface="Wingdings" pitchFamily="2" charset="2"/>
              <a:buChar char="n"/>
              <a:defRPr sz="2800">
                <a:solidFill>
                  <a:schemeClr val="tx1"/>
                </a:solidFill>
                <a:latin typeface="Times" charset="0"/>
              </a:defRPr>
            </a:lvl1pPr>
            <a:lvl2pPr marL="742950" indent="-285750">
              <a:spcBef>
                <a:spcPct val="10000"/>
              </a:spcBef>
              <a:buClr>
                <a:schemeClr val="hlink"/>
              </a:buClr>
              <a:buSzPct val="60000"/>
              <a:buFont typeface="Wingdings" pitchFamily="2" charset="2"/>
              <a:buChar char="n"/>
              <a:defRPr sz="2400">
                <a:solidFill>
                  <a:schemeClr val="tx1"/>
                </a:solidFill>
                <a:latin typeface="Times" charset="0"/>
              </a:defRPr>
            </a:lvl2pPr>
            <a:lvl3pPr marL="1143000" indent="-228600">
              <a:spcBef>
                <a:spcPct val="5000"/>
              </a:spcBef>
              <a:buClr>
                <a:schemeClr val="accent1"/>
              </a:buClr>
              <a:buSzPct val="60000"/>
              <a:buFont typeface="Wingdings" pitchFamily="2" charset="2"/>
              <a:buChar char="n"/>
              <a:defRPr sz="2000">
                <a:solidFill>
                  <a:schemeClr val="tx1"/>
                </a:solidFill>
                <a:latin typeface="Times" charset="0"/>
              </a:defRPr>
            </a:lvl3pPr>
            <a:lvl4pPr marL="1600200" indent="-228600">
              <a:spcBef>
                <a:spcPct val="5000"/>
              </a:spcBef>
              <a:buClr>
                <a:schemeClr val="tx2"/>
              </a:buClr>
              <a:buSzPct val="55000"/>
              <a:buFont typeface="Wingdings" pitchFamily="2" charset="2"/>
              <a:buChar char="n"/>
              <a:defRPr sz="2000">
                <a:solidFill>
                  <a:schemeClr val="tx1"/>
                </a:solidFill>
                <a:latin typeface="Times" charset="0"/>
              </a:defRPr>
            </a:lvl4pPr>
            <a:lvl5pPr marL="2057400" indent="-228600">
              <a:spcBef>
                <a:spcPct val="5000"/>
              </a:spcBef>
              <a:buClr>
                <a:schemeClr val="hlink"/>
              </a:buClr>
              <a:buSzPct val="50000"/>
              <a:buFont typeface="Wingdings" pitchFamily="2" charset="2"/>
              <a:buChar char="n"/>
              <a:defRPr sz="2000">
                <a:solidFill>
                  <a:schemeClr val="tx1"/>
                </a:solidFill>
                <a:latin typeface="Times" charset="0"/>
              </a:defRPr>
            </a:lvl5pPr>
            <a:lvl6pPr marL="25146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6pPr>
            <a:lvl7pPr marL="29718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7pPr>
            <a:lvl8pPr marL="34290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8pPr>
            <a:lvl9pPr marL="38862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9pPr>
          </a:lstStyle>
          <a:p>
            <a:pPr algn="ctr" fontAlgn="base">
              <a:spcBef>
                <a:spcPct val="0"/>
              </a:spcBef>
              <a:spcAft>
                <a:spcPct val="0"/>
              </a:spcAft>
              <a:buClrTx/>
              <a:buSzTx/>
              <a:buNone/>
            </a:pPr>
            <a:r>
              <a:rPr lang="en-US" altLang="en-US" sz="2400">
                <a:solidFill>
                  <a:prstClr val="black"/>
                </a:solidFill>
                <a:latin typeface="Helvetica" pitchFamily="34" charset="0"/>
                <a:cs typeface="Arial" charset="0"/>
              </a:rPr>
              <a:t>0</a:t>
            </a:r>
          </a:p>
        </p:txBody>
      </p:sp>
      <p:sp>
        <p:nvSpPr>
          <p:cNvPr id="7" name="Rectangle 11"/>
          <p:cNvSpPr>
            <a:spLocks noChangeArrowheads="1"/>
          </p:cNvSpPr>
          <p:nvPr/>
        </p:nvSpPr>
        <p:spPr bwMode="auto">
          <a:xfrm>
            <a:off x="4136469" y="4800601"/>
            <a:ext cx="1143000" cy="914400"/>
          </a:xfrm>
          <a:prstGeom prst="rect">
            <a:avLst/>
          </a:prstGeom>
          <a:solidFill>
            <a:srgbClr val="FFFF99"/>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buClr>
                <a:schemeClr val="folHlink"/>
              </a:buClr>
              <a:buSzPct val="60000"/>
              <a:buFont typeface="Wingdings" pitchFamily="2" charset="2"/>
              <a:buChar char="n"/>
              <a:defRPr sz="2800">
                <a:solidFill>
                  <a:schemeClr val="tx1"/>
                </a:solidFill>
                <a:latin typeface="Times" charset="0"/>
              </a:defRPr>
            </a:lvl1pPr>
            <a:lvl2pPr marL="742950" indent="-285750">
              <a:spcBef>
                <a:spcPct val="10000"/>
              </a:spcBef>
              <a:buClr>
                <a:schemeClr val="hlink"/>
              </a:buClr>
              <a:buSzPct val="60000"/>
              <a:buFont typeface="Wingdings" pitchFamily="2" charset="2"/>
              <a:buChar char="n"/>
              <a:defRPr sz="2400">
                <a:solidFill>
                  <a:schemeClr val="tx1"/>
                </a:solidFill>
                <a:latin typeface="Times" charset="0"/>
              </a:defRPr>
            </a:lvl2pPr>
            <a:lvl3pPr marL="1143000" indent="-228600">
              <a:spcBef>
                <a:spcPct val="5000"/>
              </a:spcBef>
              <a:buClr>
                <a:schemeClr val="accent1"/>
              </a:buClr>
              <a:buSzPct val="60000"/>
              <a:buFont typeface="Wingdings" pitchFamily="2" charset="2"/>
              <a:buChar char="n"/>
              <a:defRPr sz="2000">
                <a:solidFill>
                  <a:schemeClr val="tx1"/>
                </a:solidFill>
                <a:latin typeface="Times" charset="0"/>
              </a:defRPr>
            </a:lvl3pPr>
            <a:lvl4pPr marL="1600200" indent="-228600">
              <a:spcBef>
                <a:spcPct val="5000"/>
              </a:spcBef>
              <a:buClr>
                <a:schemeClr val="tx2"/>
              </a:buClr>
              <a:buSzPct val="55000"/>
              <a:buFont typeface="Wingdings" pitchFamily="2" charset="2"/>
              <a:buChar char="n"/>
              <a:defRPr sz="2000">
                <a:solidFill>
                  <a:schemeClr val="tx1"/>
                </a:solidFill>
                <a:latin typeface="Times" charset="0"/>
              </a:defRPr>
            </a:lvl4pPr>
            <a:lvl5pPr marL="2057400" indent="-228600">
              <a:spcBef>
                <a:spcPct val="5000"/>
              </a:spcBef>
              <a:buClr>
                <a:schemeClr val="hlink"/>
              </a:buClr>
              <a:buSzPct val="50000"/>
              <a:buFont typeface="Wingdings" pitchFamily="2" charset="2"/>
              <a:buChar char="n"/>
              <a:defRPr sz="2000">
                <a:solidFill>
                  <a:schemeClr val="tx1"/>
                </a:solidFill>
                <a:latin typeface="Times" charset="0"/>
              </a:defRPr>
            </a:lvl5pPr>
            <a:lvl6pPr marL="25146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6pPr>
            <a:lvl7pPr marL="29718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7pPr>
            <a:lvl8pPr marL="34290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8pPr>
            <a:lvl9pPr marL="38862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9pPr>
          </a:lstStyle>
          <a:p>
            <a:pPr algn="ctr" fontAlgn="base">
              <a:spcBef>
                <a:spcPct val="0"/>
              </a:spcBef>
              <a:spcAft>
                <a:spcPct val="0"/>
              </a:spcAft>
              <a:buClrTx/>
              <a:buSzTx/>
              <a:buNone/>
            </a:pPr>
            <a:r>
              <a:rPr lang="en-US" altLang="en-US" sz="2400">
                <a:solidFill>
                  <a:prstClr val="black"/>
                </a:solidFill>
                <a:latin typeface="Helvetica" pitchFamily="34" charset="0"/>
                <a:cs typeface="Arial" charset="0"/>
              </a:rPr>
              <a:t>1</a:t>
            </a:r>
          </a:p>
        </p:txBody>
      </p:sp>
      <p:sp>
        <p:nvSpPr>
          <p:cNvPr id="8" name="Rectangle 13"/>
          <p:cNvSpPr>
            <a:spLocks noChangeArrowheads="1"/>
          </p:cNvSpPr>
          <p:nvPr/>
        </p:nvSpPr>
        <p:spPr bwMode="auto">
          <a:xfrm>
            <a:off x="6574869" y="4800601"/>
            <a:ext cx="1143000" cy="914400"/>
          </a:xfrm>
          <a:prstGeom prst="rect">
            <a:avLst/>
          </a:prstGeom>
          <a:solidFill>
            <a:srgbClr val="FFFF99"/>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buClr>
                <a:schemeClr val="folHlink"/>
              </a:buClr>
              <a:buSzPct val="60000"/>
              <a:buFont typeface="Wingdings" pitchFamily="2" charset="2"/>
              <a:buChar char="n"/>
              <a:defRPr sz="2800">
                <a:solidFill>
                  <a:schemeClr val="tx1"/>
                </a:solidFill>
                <a:latin typeface="Times" charset="0"/>
              </a:defRPr>
            </a:lvl1pPr>
            <a:lvl2pPr marL="742950" indent="-285750">
              <a:spcBef>
                <a:spcPct val="10000"/>
              </a:spcBef>
              <a:buClr>
                <a:schemeClr val="hlink"/>
              </a:buClr>
              <a:buSzPct val="60000"/>
              <a:buFont typeface="Wingdings" pitchFamily="2" charset="2"/>
              <a:buChar char="n"/>
              <a:defRPr sz="2400">
                <a:solidFill>
                  <a:schemeClr val="tx1"/>
                </a:solidFill>
                <a:latin typeface="Times" charset="0"/>
              </a:defRPr>
            </a:lvl2pPr>
            <a:lvl3pPr marL="1143000" indent="-228600">
              <a:spcBef>
                <a:spcPct val="5000"/>
              </a:spcBef>
              <a:buClr>
                <a:schemeClr val="accent1"/>
              </a:buClr>
              <a:buSzPct val="60000"/>
              <a:buFont typeface="Wingdings" pitchFamily="2" charset="2"/>
              <a:buChar char="n"/>
              <a:defRPr sz="2000">
                <a:solidFill>
                  <a:schemeClr val="tx1"/>
                </a:solidFill>
                <a:latin typeface="Times" charset="0"/>
              </a:defRPr>
            </a:lvl3pPr>
            <a:lvl4pPr marL="1600200" indent="-228600">
              <a:spcBef>
                <a:spcPct val="5000"/>
              </a:spcBef>
              <a:buClr>
                <a:schemeClr val="tx2"/>
              </a:buClr>
              <a:buSzPct val="55000"/>
              <a:buFont typeface="Wingdings" pitchFamily="2" charset="2"/>
              <a:buChar char="n"/>
              <a:defRPr sz="2000">
                <a:solidFill>
                  <a:schemeClr val="tx1"/>
                </a:solidFill>
                <a:latin typeface="Times" charset="0"/>
              </a:defRPr>
            </a:lvl4pPr>
            <a:lvl5pPr marL="2057400" indent="-228600">
              <a:spcBef>
                <a:spcPct val="5000"/>
              </a:spcBef>
              <a:buClr>
                <a:schemeClr val="hlink"/>
              </a:buClr>
              <a:buSzPct val="50000"/>
              <a:buFont typeface="Wingdings" pitchFamily="2" charset="2"/>
              <a:buChar char="n"/>
              <a:defRPr sz="2000">
                <a:solidFill>
                  <a:schemeClr val="tx1"/>
                </a:solidFill>
                <a:latin typeface="Times" charset="0"/>
              </a:defRPr>
            </a:lvl5pPr>
            <a:lvl6pPr marL="25146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6pPr>
            <a:lvl7pPr marL="29718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7pPr>
            <a:lvl8pPr marL="34290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8pPr>
            <a:lvl9pPr marL="38862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9pPr>
          </a:lstStyle>
          <a:p>
            <a:pPr algn="ctr" fontAlgn="base">
              <a:spcBef>
                <a:spcPct val="0"/>
              </a:spcBef>
              <a:spcAft>
                <a:spcPct val="0"/>
              </a:spcAft>
              <a:buClrTx/>
              <a:buSzTx/>
              <a:buNone/>
            </a:pPr>
            <a:r>
              <a:rPr lang="en-US" altLang="en-US" sz="2400" i="1">
                <a:solidFill>
                  <a:prstClr val="black"/>
                </a:solidFill>
                <a:latin typeface="Helvetica" pitchFamily="34" charset="0"/>
                <a:cs typeface="Arial" charset="0"/>
              </a:rPr>
              <a:t>N</a:t>
            </a:r>
            <a:r>
              <a:rPr lang="en-US" altLang="en-US" sz="2400">
                <a:solidFill>
                  <a:prstClr val="black"/>
                </a:solidFill>
                <a:latin typeface="Helvetica" pitchFamily="34" charset="0"/>
                <a:cs typeface="Arial" charset="0"/>
              </a:rPr>
              <a:t>-2</a:t>
            </a:r>
            <a:endParaRPr lang="en-US" altLang="en-US" sz="2400" i="1">
              <a:solidFill>
                <a:prstClr val="black"/>
              </a:solidFill>
              <a:latin typeface="Helvetica" pitchFamily="34" charset="0"/>
              <a:cs typeface="Arial" charset="0"/>
            </a:endParaRPr>
          </a:p>
        </p:txBody>
      </p:sp>
      <p:sp>
        <p:nvSpPr>
          <p:cNvPr id="9" name="Rectangle 14"/>
          <p:cNvSpPr>
            <a:spLocks noChangeArrowheads="1"/>
          </p:cNvSpPr>
          <p:nvPr/>
        </p:nvSpPr>
        <p:spPr bwMode="auto">
          <a:xfrm>
            <a:off x="7717869" y="4800601"/>
            <a:ext cx="1143000" cy="914400"/>
          </a:xfrm>
          <a:prstGeom prst="rect">
            <a:avLst/>
          </a:prstGeom>
          <a:solidFill>
            <a:srgbClr val="FFFF99"/>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buClr>
                <a:schemeClr val="folHlink"/>
              </a:buClr>
              <a:buSzPct val="60000"/>
              <a:buFont typeface="Wingdings" pitchFamily="2" charset="2"/>
              <a:buChar char="n"/>
              <a:defRPr sz="2800">
                <a:solidFill>
                  <a:schemeClr val="tx1"/>
                </a:solidFill>
                <a:latin typeface="Times" charset="0"/>
              </a:defRPr>
            </a:lvl1pPr>
            <a:lvl2pPr marL="742950" indent="-285750">
              <a:spcBef>
                <a:spcPct val="10000"/>
              </a:spcBef>
              <a:buClr>
                <a:schemeClr val="hlink"/>
              </a:buClr>
              <a:buSzPct val="60000"/>
              <a:buFont typeface="Wingdings" pitchFamily="2" charset="2"/>
              <a:buChar char="n"/>
              <a:defRPr sz="2400">
                <a:solidFill>
                  <a:schemeClr val="tx1"/>
                </a:solidFill>
                <a:latin typeface="Times" charset="0"/>
              </a:defRPr>
            </a:lvl2pPr>
            <a:lvl3pPr marL="1143000" indent="-228600">
              <a:spcBef>
                <a:spcPct val="5000"/>
              </a:spcBef>
              <a:buClr>
                <a:schemeClr val="accent1"/>
              </a:buClr>
              <a:buSzPct val="60000"/>
              <a:buFont typeface="Wingdings" pitchFamily="2" charset="2"/>
              <a:buChar char="n"/>
              <a:defRPr sz="2000">
                <a:solidFill>
                  <a:schemeClr val="tx1"/>
                </a:solidFill>
                <a:latin typeface="Times" charset="0"/>
              </a:defRPr>
            </a:lvl3pPr>
            <a:lvl4pPr marL="1600200" indent="-228600">
              <a:spcBef>
                <a:spcPct val="5000"/>
              </a:spcBef>
              <a:buClr>
                <a:schemeClr val="tx2"/>
              </a:buClr>
              <a:buSzPct val="55000"/>
              <a:buFont typeface="Wingdings" pitchFamily="2" charset="2"/>
              <a:buChar char="n"/>
              <a:defRPr sz="2000">
                <a:solidFill>
                  <a:schemeClr val="tx1"/>
                </a:solidFill>
                <a:latin typeface="Times" charset="0"/>
              </a:defRPr>
            </a:lvl4pPr>
            <a:lvl5pPr marL="2057400" indent="-228600">
              <a:spcBef>
                <a:spcPct val="5000"/>
              </a:spcBef>
              <a:buClr>
                <a:schemeClr val="hlink"/>
              </a:buClr>
              <a:buSzPct val="50000"/>
              <a:buFont typeface="Wingdings" pitchFamily="2" charset="2"/>
              <a:buChar char="n"/>
              <a:defRPr sz="2000">
                <a:solidFill>
                  <a:schemeClr val="tx1"/>
                </a:solidFill>
                <a:latin typeface="Times" charset="0"/>
              </a:defRPr>
            </a:lvl5pPr>
            <a:lvl6pPr marL="25146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6pPr>
            <a:lvl7pPr marL="29718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7pPr>
            <a:lvl8pPr marL="34290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8pPr>
            <a:lvl9pPr marL="38862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9pPr>
          </a:lstStyle>
          <a:p>
            <a:pPr algn="ctr" fontAlgn="base">
              <a:spcBef>
                <a:spcPct val="0"/>
              </a:spcBef>
              <a:spcAft>
                <a:spcPct val="0"/>
              </a:spcAft>
              <a:buClrTx/>
              <a:buSzTx/>
              <a:buNone/>
            </a:pPr>
            <a:r>
              <a:rPr lang="en-US" altLang="en-US" sz="2400" i="1">
                <a:solidFill>
                  <a:prstClr val="black"/>
                </a:solidFill>
                <a:latin typeface="Helvetica" pitchFamily="34" charset="0"/>
                <a:cs typeface="Arial" charset="0"/>
              </a:rPr>
              <a:t>N</a:t>
            </a:r>
            <a:r>
              <a:rPr lang="en-US" altLang="en-US" sz="2400">
                <a:solidFill>
                  <a:prstClr val="black"/>
                </a:solidFill>
                <a:latin typeface="Helvetica" pitchFamily="34" charset="0"/>
                <a:cs typeface="Arial" charset="0"/>
              </a:rPr>
              <a:t>-1</a:t>
            </a:r>
            <a:endParaRPr lang="en-US" altLang="en-US" sz="2400" i="1">
              <a:solidFill>
                <a:prstClr val="black"/>
              </a:solidFill>
              <a:latin typeface="Helvetica" pitchFamily="34" charset="0"/>
              <a:cs typeface="Arial" charset="0"/>
            </a:endParaRPr>
          </a:p>
        </p:txBody>
      </p:sp>
      <p:sp>
        <p:nvSpPr>
          <p:cNvPr id="10" name="Text Box 15"/>
          <p:cNvSpPr txBox="1">
            <a:spLocks noChangeArrowheads="1"/>
          </p:cNvSpPr>
          <p:nvPr/>
        </p:nvSpPr>
        <p:spPr bwMode="auto">
          <a:xfrm>
            <a:off x="5584269" y="4930777"/>
            <a:ext cx="692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10000"/>
              </a:spcBef>
              <a:buClr>
                <a:schemeClr val="folHlink"/>
              </a:buClr>
              <a:buSzPct val="60000"/>
              <a:buFont typeface="Wingdings" pitchFamily="2" charset="2"/>
              <a:buChar char="n"/>
              <a:defRPr sz="2800">
                <a:solidFill>
                  <a:schemeClr val="tx1"/>
                </a:solidFill>
                <a:latin typeface="Times" charset="0"/>
              </a:defRPr>
            </a:lvl1pPr>
            <a:lvl2pPr marL="742950" indent="-285750">
              <a:spcBef>
                <a:spcPct val="10000"/>
              </a:spcBef>
              <a:buClr>
                <a:schemeClr val="hlink"/>
              </a:buClr>
              <a:buSzPct val="60000"/>
              <a:buFont typeface="Wingdings" pitchFamily="2" charset="2"/>
              <a:buChar char="n"/>
              <a:defRPr sz="2400">
                <a:solidFill>
                  <a:schemeClr val="tx1"/>
                </a:solidFill>
                <a:latin typeface="Times" charset="0"/>
              </a:defRPr>
            </a:lvl2pPr>
            <a:lvl3pPr marL="1143000" indent="-228600">
              <a:spcBef>
                <a:spcPct val="5000"/>
              </a:spcBef>
              <a:buClr>
                <a:schemeClr val="accent1"/>
              </a:buClr>
              <a:buSzPct val="60000"/>
              <a:buFont typeface="Wingdings" pitchFamily="2" charset="2"/>
              <a:buChar char="n"/>
              <a:defRPr sz="2000">
                <a:solidFill>
                  <a:schemeClr val="tx1"/>
                </a:solidFill>
                <a:latin typeface="Times" charset="0"/>
              </a:defRPr>
            </a:lvl3pPr>
            <a:lvl4pPr marL="1600200" indent="-228600">
              <a:spcBef>
                <a:spcPct val="5000"/>
              </a:spcBef>
              <a:buClr>
                <a:schemeClr val="tx2"/>
              </a:buClr>
              <a:buSzPct val="55000"/>
              <a:buFont typeface="Wingdings" pitchFamily="2" charset="2"/>
              <a:buChar char="n"/>
              <a:defRPr sz="2000">
                <a:solidFill>
                  <a:schemeClr val="tx1"/>
                </a:solidFill>
                <a:latin typeface="Times" charset="0"/>
              </a:defRPr>
            </a:lvl4pPr>
            <a:lvl5pPr marL="2057400" indent="-228600">
              <a:spcBef>
                <a:spcPct val="5000"/>
              </a:spcBef>
              <a:buClr>
                <a:schemeClr val="hlink"/>
              </a:buClr>
              <a:buSzPct val="50000"/>
              <a:buFont typeface="Wingdings" pitchFamily="2" charset="2"/>
              <a:buChar char="n"/>
              <a:defRPr sz="2000">
                <a:solidFill>
                  <a:schemeClr val="tx1"/>
                </a:solidFill>
                <a:latin typeface="Times" charset="0"/>
              </a:defRPr>
            </a:lvl5pPr>
            <a:lvl6pPr marL="25146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6pPr>
            <a:lvl7pPr marL="29718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7pPr>
            <a:lvl8pPr marL="34290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8pPr>
            <a:lvl9pPr marL="38862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9pPr>
          </a:lstStyle>
          <a:p>
            <a:pPr fontAlgn="base">
              <a:spcBef>
                <a:spcPct val="0"/>
              </a:spcBef>
              <a:spcAft>
                <a:spcPct val="0"/>
              </a:spcAft>
              <a:buClrTx/>
              <a:buSzTx/>
              <a:buNone/>
            </a:pPr>
            <a:r>
              <a:rPr lang="en-US" altLang="en-US" sz="4000">
                <a:solidFill>
                  <a:prstClr val="black"/>
                </a:solidFill>
                <a:latin typeface="Helvetica" pitchFamily="34" charset="0"/>
                <a:cs typeface="Arial" charset="0"/>
              </a:rPr>
              <a:t>…</a:t>
            </a:r>
          </a:p>
        </p:txBody>
      </p:sp>
      <p:sp>
        <p:nvSpPr>
          <p:cNvPr id="11" name="Text Box 16"/>
          <p:cNvSpPr txBox="1">
            <a:spLocks noChangeArrowheads="1"/>
          </p:cNvSpPr>
          <p:nvPr/>
        </p:nvSpPr>
        <p:spPr bwMode="auto">
          <a:xfrm>
            <a:off x="5127069" y="3810001"/>
            <a:ext cx="16081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10000"/>
              </a:spcBef>
              <a:buClr>
                <a:schemeClr val="folHlink"/>
              </a:buClr>
              <a:buSzPct val="60000"/>
              <a:buFont typeface="Wingdings" pitchFamily="2" charset="2"/>
              <a:buChar char="n"/>
              <a:defRPr sz="2800">
                <a:solidFill>
                  <a:schemeClr val="tx1"/>
                </a:solidFill>
                <a:latin typeface="Times" charset="0"/>
              </a:defRPr>
            </a:lvl1pPr>
            <a:lvl2pPr marL="742950" indent="-285750">
              <a:spcBef>
                <a:spcPct val="10000"/>
              </a:spcBef>
              <a:buClr>
                <a:schemeClr val="hlink"/>
              </a:buClr>
              <a:buSzPct val="60000"/>
              <a:buFont typeface="Wingdings" pitchFamily="2" charset="2"/>
              <a:buChar char="n"/>
              <a:defRPr sz="2400">
                <a:solidFill>
                  <a:schemeClr val="tx1"/>
                </a:solidFill>
                <a:latin typeface="Times" charset="0"/>
              </a:defRPr>
            </a:lvl2pPr>
            <a:lvl3pPr marL="1143000" indent="-228600">
              <a:spcBef>
                <a:spcPct val="5000"/>
              </a:spcBef>
              <a:buClr>
                <a:schemeClr val="accent1"/>
              </a:buClr>
              <a:buSzPct val="60000"/>
              <a:buFont typeface="Wingdings" pitchFamily="2" charset="2"/>
              <a:buChar char="n"/>
              <a:defRPr sz="2000">
                <a:solidFill>
                  <a:schemeClr val="tx1"/>
                </a:solidFill>
                <a:latin typeface="Times" charset="0"/>
              </a:defRPr>
            </a:lvl3pPr>
            <a:lvl4pPr marL="1600200" indent="-228600">
              <a:spcBef>
                <a:spcPct val="5000"/>
              </a:spcBef>
              <a:buClr>
                <a:schemeClr val="tx2"/>
              </a:buClr>
              <a:buSzPct val="55000"/>
              <a:buFont typeface="Wingdings" pitchFamily="2" charset="2"/>
              <a:buChar char="n"/>
              <a:defRPr sz="2000">
                <a:solidFill>
                  <a:schemeClr val="tx1"/>
                </a:solidFill>
                <a:latin typeface="Times" charset="0"/>
              </a:defRPr>
            </a:lvl4pPr>
            <a:lvl5pPr marL="2057400" indent="-228600">
              <a:spcBef>
                <a:spcPct val="5000"/>
              </a:spcBef>
              <a:buClr>
                <a:schemeClr val="hlink"/>
              </a:buClr>
              <a:buSzPct val="50000"/>
              <a:buFont typeface="Wingdings" pitchFamily="2" charset="2"/>
              <a:buChar char="n"/>
              <a:defRPr sz="2000">
                <a:solidFill>
                  <a:schemeClr val="tx1"/>
                </a:solidFill>
                <a:latin typeface="Times" charset="0"/>
              </a:defRPr>
            </a:lvl5pPr>
            <a:lvl6pPr marL="25146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6pPr>
            <a:lvl7pPr marL="29718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7pPr>
            <a:lvl8pPr marL="34290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8pPr>
            <a:lvl9pPr marL="38862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9pPr>
          </a:lstStyle>
          <a:p>
            <a:pPr fontAlgn="base">
              <a:spcBef>
                <a:spcPct val="0"/>
              </a:spcBef>
              <a:spcAft>
                <a:spcPct val="0"/>
              </a:spcAft>
              <a:buClrTx/>
              <a:buSzTx/>
              <a:buNone/>
            </a:pPr>
            <a:r>
              <a:rPr lang="en-US" altLang="en-US" sz="2400" dirty="0">
                <a:solidFill>
                  <a:prstClr val="black"/>
                </a:solidFill>
                <a:latin typeface="Helvetica" pitchFamily="34" charset="0"/>
                <a:cs typeface="Arial" charset="0"/>
              </a:rPr>
              <a:t>Processes</a:t>
            </a:r>
          </a:p>
        </p:txBody>
      </p:sp>
      <p:sp>
        <p:nvSpPr>
          <p:cNvPr id="12" name="AutoShape 17"/>
          <p:cNvSpPr>
            <a:spLocks/>
          </p:cNvSpPr>
          <p:nvPr/>
        </p:nvSpPr>
        <p:spPr bwMode="auto">
          <a:xfrm rot="16200000">
            <a:off x="5736669" y="1600201"/>
            <a:ext cx="381000" cy="5867400"/>
          </a:xfrm>
          <a:prstGeom prst="rightBrace">
            <a:avLst>
              <a:gd name="adj1" fmla="val 128333"/>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buClr>
                <a:schemeClr val="folHlink"/>
              </a:buClr>
              <a:buSzPct val="60000"/>
              <a:buFont typeface="Wingdings" pitchFamily="2" charset="2"/>
              <a:buChar char="n"/>
              <a:defRPr sz="2800">
                <a:solidFill>
                  <a:schemeClr val="tx1"/>
                </a:solidFill>
                <a:latin typeface="Times" charset="0"/>
              </a:defRPr>
            </a:lvl1pPr>
            <a:lvl2pPr marL="742950" indent="-285750">
              <a:spcBef>
                <a:spcPct val="10000"/>
              </a:spcBef>
              <a:buClr>
                <a:schemeClr val="hlink"/>
              </a:buClr>
              <a:buSzPct val="60000"/>
              <a:buFont typeface="Wingdings" pitchFamily="2" charset="2"/>
              <a:buChar char="n"/>
              <a:defRPr sz="2400">
                <a:solidFill>
                  <a:schemeClr val="tx1"/>
                </a:solidFill>
                <a:latin typeface="Times" charset="0"/>
              </a:defRPr>
            </a:lvl2pPr>
            <a:lvl3pPr marL="1143000" indent="-228600">
              <a:spcBef>
                <a:spcPct val="5000"/>
              </a:spcBef>
              <a:buClr>
                <a:schemeClr val="accent1"/>
              </a:buClr>
              <a:buSzPct val="60000"/>
              <a:buFont typeface="Wingdings" pitchFamily="2" charset="2"/>
              <a:buChar char="n"/>
              <a:defRPr sz="2000">
                <a:solidFill>
                  <a:schemeClr val="tx1"/>
                </a:solidFill>
                <a:latin typeface="Times" charset="0"/>
              </a:defRPr>
            </a:lvl3pPr>
            <a:lvl4pPr marL="1600200" indent="-228600">
              <a:spcBef>
                <a:spcPct val="5000"/>
              </a:spcBef>
              <a:buClr>
                <a:schemeClr val="tx2"/>
              </a:buClr>
              <a:buSzPct val="55000"/>
              <a:buFont typeface="Wingdings" pitchFamily="2" charset="2"/>
              <a:buChar char="n"/>
              <a:defRPr sz="2000">
                <a:solidFill>
                  <a:schemeClr val="tx1"/>
                </a:solidFill>
                <a:latin typeface="Times" charset="0"/>
              </a:defRPr>
            </a:lvl4pPr>
            <a:lvl5pPr marL="2057400" indent="-228600">
              <a:spcBef>
                <a:spcPct val="5000"/>
              </a:spcBef>
              <a:buClr>
                <a:schemeClr val="hlink"/>
              </a:buClr>
              <a:buSzPct val="50000"/>
              <a:buFont typeface="Wingdings" pitchFamily="2" charset="2"/>
              <a:buChar char="n"/>
              <a:defRPr sz="2000">
                <a:solidFill>
                  <a:schemeClr val="tx1"/>
                </a:solidFill>
                <a:latin typeface="Times" charset="0"/>
              </a:defRPr>
            </a:lvl5pPr>
            <a:lvl6pPr marL="25146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6pPr>
            <a:lvl7pPr marL="29718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7pPr>
            <a:lvl8pPr marL="34290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8pPr>
            <a:lvl9pPr marL="38862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9pPr>
          </a:lstStyle>
          <a:p>
            <a:pPr fontAlgn="base">
              <a:spcBef>
                <a:spcPct val="0"/>
              </a:spcBef>
              <a:spcAft>
                <a:spcPct val="0"/>
              </a:spcAft>
              <a:buClrTx/>
              <a:buSzTx/>
              <a:buNone/>
            </a:pPr>
            <a:endParaRPr lang="en-US" altLang="en-US" sz="2000">
              <a:solidFill>
                <a:prstClr val="black"/>
              </a:solidFill>
              <a:latin typeface="Helvetica" pitchFamily="34" charset="0"/>
              <a:cs typeface="Arial" charset="0"/>
            </a:endParaRPr>
          </a:p>
        </p:txBody>
      </p:sp>
      <p:sp>
        <p:nvSpPr>
          <p:cNvPr id="13" name="Rectangle 3"/>
          <p:cNvSpPr txBox="1">
            <a:spLocks noChangeArrowheads="1"/>
          </p:cNvSpPr>
          <p:nvPr/>
        </p:nvSpPr>
        <p:spPr bwMode="auto">
          <a:xfrm>
            <a:off x="355600" y="1447800"/>
            <a:ext cx="11277600" cy="24003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73050" indent="-273050" algn="l" rtl="0" fontAlgn="base">
              <a:spcBef>
                <a:spcPts val="600"/>
              </a:spcBef>
              <a:spcAft>
                <a:spcPct val="0"/>
              </a:spcAft>
              <a:buClr>
                <a:schemeClr val="accent1"/>
              </a:buClr>
              <a:buSzPct val="76000"/>
              <a:buFont typeface="Wingdings 3" pitchFamily="18" charset="2"/>
              <a:buChar char=""/>
              <a:defRPr sz="2600" kern="1200">
                <a:solidFill>
                  <a:schemeClr val="tx1"/>
                </a:solidFill>
                <a:latin typeface="+mn-lt"/>
                <a:ea typeface="+mn-ea"/>
                <a:cs typeface="+mn-cs"/>
              </a:defRPr>
            </a:lvl1pPr>
            <a:lvl2pPr marL="547688" indent="-273050" algn="l" rtl="0" fontAlgn="base">
              <a:spcBef>
                <a:spcPts val="500"/>
              </a:spcBef>
              <a:spcAft>
                <a:spcPct val="0"/>
              </a:spcAft>
              <a:buClr>
                <a:schemeClr val="accent2"/>
              </a:buClr>
              <a:buSzPct val="76000"/>
              <a:buFont typeface="Wingdings 3" pitchFamily="18" charset="2"/>
              <a:buChar char=""/>
              <a:defRPr sz="2300" kern="1200">
                <a:solidFill>
                  <a:schemeClr val="tx2"/>
                </a:solidFill>
                <a:latin typeface="+mn-lt"/>
                <a:ea typeface="+mn-ea"/>
                <a:cs typeface="+mn-cs"/>
              </a:defRPr>
            </a:lvl2pPr>
            <a:lvl3pPr marL="822325" indent="-228600" algn="l" rtl="0" fontAlgn="base">
              <a:spcBef>
                <a:spcPts val="500"/>
              </a:spcBef>
              <a:spcAft>
                <a:spcPct val="0"/>
              </a:spcAft>
              <a:buClr>
                <a:srgbClr val="BCBCBC"/>
              </a:buClr>
              <a:buSzPct val="76000"/>
              <a:buFont typeface="Wingdings 3" pitchFamily="18" charset="2"/>
              <a:buChar char=""/>
              <a:defRPr sz="2000" kern="1200">
                <a:solidFill>
                  <a:schemeClr val="tx1"/>
                </a:solidFill>
                <a:latin typeface="+mn-lt"/>
                <a:ea typeface="+mn-ea"/>
                <a:cs typeface="+mn-cs"/>
              </a:defRPr>
            </a:lvl3pPr>
            <a:lvl4pPr marL="1096963" indent="-228600" algn="l" rtl="0" fontAlgn="base">
              <a:spcBef>
                <a:spcPts val="400"/>
              </a:spcBef>
              <a:spcAft>
                <a:spcPct val="0"/>
              </a:spcAft>
              <a:buClr>
                <a:srgbClr val="8BA2B4"/>
              </a:buClr>
              <a:buSzPct val="70000"/>
              <a:buFont typeface="Wingdings" pitchFamily="2" charset="2"/>
              <a:buChar char=""/>
              <a:defRPr kern="1200">
                <a:solidFill>
                  <a:schemeClr val="tx1"/>
                </a:solidFill>
                <a:latin typeface="+mn-lt"/>
                <a:ea typeface="+mn-ea"/>
                <a:cs typeface="+mn-cs"/>
              </a:defRPr>
            </a:lvl4pPr>
            <a:lvl5pPr marL="1371600" indent="-228600" algn="l" rtl="0" fontAlgn="base">
              <a:spcBef>
                <a:spcPts val="300"/>
              </a:spcBef>
              <a:spcAft>
                <a:spcPct val="0"/>
              </a:spcAft>
              <a:buClr>
                <a:schemeClr val="accent2"/>
              </a:buClr>
              <a:buSzPct val="70000"/>
              <a:buFont typeface="Wingdings" pitchFamily="2" charset="2"/>
              <a:buChar char=""/>
              <a:defRPr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Clr>
                <a:srgbClr val="727CA3"/>
              </a:buClr>
            </a:pPr>
            <a:r>
              <a:rPr lang="en-US" altLang="en-US" sz="2400" dirty="0">
                <a:solidFill>
                  <a:prstClr val="black"/>
                </a:solidFill>
                <a:latin typeface="Gill Sans MT"/>
              </a:rPr>
              <a:t>Two “layers” for processes</a:t>
            </a:r>
          </a:p>
          <a:p>
            <a:pPr algn="just">
              <a:buClr>
                <a:srgbClr val="727CA3"/>
              </a:buClr>
            </a:pPr>
            <a:r>
              <a:rPr lang="en-US" altLang="en-US" sz="2400" dirty="0">
                <a:solidFill>
                  <a:prstClr val="black"/>
                </a:solidFill>
                <a:latin typeface="Gill Sans MT"/>
              </a:rPr>
              <a:t>Lowest layer of process - structured OS handles interrupts, and process scheduling</a:t>
            </a:r>
          </a:p>
          <a:p>
            <a:pPr>
              <a:buClr>
                <a:srgbClr val="727CA3"/>
              </a:buClr>
            </a:pPr>
            <a:r>
              <a:rPr lang="en-US" altLang="en-US" sz="2400" dirty="0">
                <a:solidFill>
                  <a:prstClr val="black"/>
                </a:solidFill>
                <a:latin typeface="Gill Sans MT"/>
              </a:rPr>
              <a:t>Above that layer are sequential processes</a:t>
            </a:r>
          </a:p>
          <a:p>
            <a:pPr lvl="2"/>
            <a:r>
              <a:rPr lang="en-US" altLang="en-US" sz="2300" dirty="0">
                <a:solidFill>
                  <a:srgbClr val="0033CC"/>
                </a:solidFill>
                <a:latin typeface="Gill Sans MT"/>
              </a:rPr>
              <a:t>Processes tracked in the </a:t>
            </a:r>
            <a:r>
              <a:rPr lang="en-US" altLang="en-US" sz="2300" i="1" dirty="0">
                <a:solidFill>
                  <a:srgbClr val="0033CC"/>
                </a:solidFill>
                <a:latin typeface="Gill Sans MT"/>
              </a:rPr>
              <a:t>process table</a:t>
            </a:r>
            <a:endParaRPr lang="en-US" altLang="en-US" sz="2300" dirty="0">
              <a:solidFill>
                <a:srgbClr val="0033CC"/>
              </a:solidFill>
              <a:latin typeface="Gill Sans MT"/>
            </a:endParaRPr>
          </a:p>
          <a:p>
            <a:pPr lvl="2"/>
            <a:r>
              <a:rPr lang="en-US" altLang="en-US" sz="2300" dirty="0">
                <a:solidFill>
                  <a:srgbClr val="0033CC"/>
                </a:solidFill>
                <a:latin typeface="Gill Sans MT"/>
              </a:rPr>
              <a:t>Each process has a </a:t>
            </a:r>
            <a:r>
              <a:rPr lang="en-US" altLang="en-US" sz="2300" i="1" dirty="0">
                <a:solidFill>
                  <a:srgbClr val="0033CC"/>
                </a:solidFill>
                <a:latin typeface="Gill Sans MT"/>
              </a:rPr>
              <a:t>process table entry</a:t>
            </a:r>
            <a:endParaRPr lang="en-US" altLang="en-US" sz="2300" dirty="0">
              <a:solidFill>
                <a:srgbClr val="0033CC"/>
              </a:solidFill>
              <a:latin typeface="Gill Sans MT"/>
            </a:endParaRPr>
          </a:p>
        </p:txBody>
      </p:sp>
    </p:spTree>
    <p:extLst>
      <p:ext uri="{BB962C8B-B14F-4D97-AF65-F5344CB8AC3E}">
        <p14:creationId xmlns:p14="http://schemas.microsoft.com/office/powerpoint/2010/main" val="40022217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209800" y="4953000"/>
            <a:ext cx="784860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2400">
              <a:solidFill>
                <a:prstClr val="white"/>
              </a:solidFill>
              <a:latin typeface="Gill Sans MT"/>
            </a:endParaRPr>
          </a:p>
        </p:txBody>
      </p:sp>
      <p:sp>
        <p:nvSpPr>
          <p:cNvPr id="66563" name="Rectangle 2"/>
          <p:cNvSpPr>
            <a:spLocks noGrp="1" noChangeArrowheads="1"/>
          </p:cNvSpPr>
          <p:nvPr>
            <p:ph type="ctrTitle"/>
          </p:nvPr>
        </p:nvSpPr>
        <p:spPr>
          <a:xfrm>
            <a:off x="2133600" y="990600"/>
            <a:ext cx="7772400" cy="1143000"/>
          </a:xfrm>
        </p:spPr>
        <p:txBody>
          <a:bodyPr/>
          <a:lstStyle/>
          <a:p>
            <a:pPr algn="ctr"/>
            <a:r>
              <a:rPr lang="en-US" sz="4000" dirty="0">
                <a:solidFill>
                  <a:srgbClr val="C00000"/>
                </a:solidFill>
              </a:rPr>
              <a:t>Threads</a:t>
            </a:r>
            <a:endParaRPr lang="en-US" sz="3600" dirty="0">
              <a:solidFill>
                <a:srgbClr val="C00000"/>
              </a:solidFill>
            </a:endParaRPr>
          </a:p>
        </p:txBody>
      </p:sp>
      <p:sp>
        <p:nvSpPr>
          <p:cNvPr id="7" name="TextBox 7"/>
          <p:cNvSpPr txBox="1">
            <a:spLocks noChangeArrowheads="1"/>
          </p:cNvSpPr>
          <p:nvPr/>
        </p:nvSpPr>
        <p:spPr bwMode="auto">
          <a:xfrm>
            <a:off x="2667000" y="3048001"/>
            <a:ext cx="7010400" cy="2918107"/>
          </a:xfrm>
          <a:prstGeom prst="rect">
            <a:avLst/>
          </a:prstGeom>
          <a:noFill/>
          <a:ln w="9525">
            <a:noFill/>
            <a:miter lim="800000"/>
            <a:headEnd/>
            <a:tailEnd/>
          </a:ln>
        </p:spPr>
        <p:txBody>
          <a:bodyPr wrap="square">
            <a:spAutoFit/>
          </a:bodyPr>
          <a:lstStyle/>
          <a:p>
            <a:pPr marL="457200" indent="-457200" fontAlgn="base">
              <a:lnSpc>
                <a:spcPct val="150000"/>
              </a:lnSpc>
              <a:spcBef>
                <a:spcPct val="0"/>
              </a:spcBef>
              <a:spcAft>
                <a:spcPct val="0"/>
              </a:spcAft>
              <a:buSzPct val="77000"/>
              <a:buFont typeface="Wingdings" pitchFamily="2" charset="2"/>
              <a:buChar char="q"/>
            </a:pPr>
            <a:r>
              <a:rPr lang="en-US" sz="2500" dirty="0">
                <a:solidFill>
                  <a:prstClr val="black"/>
                </a:solidFill>
                <a:latin typeface="Calibri" pitchFamily="34" charset="0"/>
                <a:cs typeface="Arial" charset="0"/>
              </a:rPr>
              <a:t>Processes and Threads</a:t>
            </a:r>
          </a:p>
          <a:p>
            <a:pPr marL="457200" indent="-457200" fontAlgn="base">
              <a:lnSpc>
                <a:spcPct val="150000"/>
              </a:lnSpc>
              <a:spcBef>
                <a:spcPct val="0"/>
              </a:spcBef>
              <a:spcAft>
                <a:spcPct val="0"/>
              </a:spcAft>
              <a:buSzPct val="77000"/>
              <a:buFont typeface="Wingdings" pitchFamily="2" charset="2"/>
              <a:buChar char="q"/>
            </a:pPr>
            <a:r>
              <a:rPr lang="en-US" sz="2500" dirty="0">
                <a:solidFill>
                  <a:prstClr val="black"/>
                </a:solidFill>
                <a:latin typeface="Calibri" pitchFamily="34" charset="0"/>
                <a:cs typeface="Arial" charset="0"/>
              </a:rPr>
              <a:t>Concept of Multithreading</a:t>
            </a:r>
          </a:p>
          <a:p>
            <a:pPr marL="457200" indent="-457200" fontAlgn="base">
              <a:lnSpc>
                <a:spcPct val="150000"/>
              </a:lnSpc>
              <a:spcBef>
                <a:spcPct val="0"/>
              </a:spcBef>
              <a:spcAft>
                <a:spcPct val="0"/>
              </a:spcAft>
              <a:buSzPct val="77000"/>
              <a:buFont typeface="Wingdings" pitchFamily="2" charset="2"/>
              <a:buChar char="q"/>
            </a:pPr>
            <a:r>
              <a:rPr lang="en-US" sz="2500" dirty="0">
                <a:solidFill>
                  <a:prstClr val="black"/>
                </a:solidFill>
                <a:latin typeface="Calibri" pitchFamily="34" charset="0"/>
                <a:cs typeface="Arial" charset="0"/>
              </a:rPr>
              <a:t>Types of Threads</a:t>
            </a:r>
          </a:p>
          <a:p>
            <a:pPr marL="457200" indent="-457200" algn="just" fontAlgn="base">
              <a:lnSpc>
                <a:spcPct val="150000"/>
              </a:lnSpc>
              <a:spcBef>
                <a:spcPct val="0"/>
              </a:spcBef>
              <a:spcAft>
                <a:spcPct val="0"/>
              </a:spcAft>
              <a:buSzPct val="77000"/>
              <a:buFont typeface="Wingdings" pitchFamily="2" charset="2"/>
              <a:buChar char="q"/>
            </a:pPr>
            <a:r>
              <a:rPr lang="en-US" sz="2500" dirty="0">
                <a:solidFill>
                  <a:prstClr val="black"/>
                </a:solidFill>
                <a:latin typeface="Calibri" pitchFamily="34" charset="0"/>
                <a:cs typeface="Arial" charset="0"/>
              </a:rPr>
              <a:t>Thread programming Using </a:t>
            </a:r>
            <a:r>
              <a:rPr lang="en-US" sz="2500" dirty="0" err="1">
                <a:solidFill>
                  <a:prstClr val="black"/>
                </a:solidFill>
                <a:latin typeface="Calibri" pitchFamily="34" charset="0"/>
                <a:cs typeface="Arial" charset="0"/>
              </a:rPr>
              <a:t>pthreads</a:t>
            </a:r>
            <a:r>
              <a:rPr lang="en-US" sz="2500" dirty="0">
                <a:solidFill>
                  <a:prstClr val="black"/>
                </a:solidFill>
                <a:latin typeface="Calibri" pitchFamily="34" charset="0"/>
                <a:cs typeface="Arial" charset="0"/>
              </a:rPr>
              <a:t> (POSIX threads)</a:t>
            </a:r>
            <a:endParaRPr lang="en-IN" sz="2500" dirty="0">
              <a:solidFill>
                <a:prstClr val="black"/>
              </a:solidFill>
              <a:latin typeface="Calibri" pitchFamily="34" charset="0"/>
              <a:cs typeface="Arial" charset="0"/>
            </a:endParaRPr>
          </a:p>
        </p:txBody>
      </p:sp>
      <p:sp>
        <p:nvSpPr>
          <p:cNvPr id="131074" name="AutoShape 2" descr="Image result for Ethernet"/>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a:solidFill>
                <a:prstClr val="black"/>
              </a:solidFill>
              <a:latin typeface="Calibri" pitchFamily="34" charset="0"/>
              <a:cs typeface="Arial" charset="0"/>
            </a:endParaRPr>
          </a:p>
        </p:txBody>
      </p:sp>
      <p:sp>
        <p:nvSpPr>
          <p:cNvPr id="109572" name="AutoShape 4" descr="https://upload.wikimedia.org/wikipedia/commons/4/48/Netwide_Assembler.svg"/>
          <p:cNvSpPr>
            <a:spLocks noChangeAspect="1" noChangeArrowheads="1"/>
          </p:cNvSpPr>
          <p:nvPr/>
        </p:nvSpPr>
        <p:spPr bwMode="auto">
          <a:xfrm>
            <a:off x="1679575" y="-669925"/>
            <a:ext cx="2400300" cy="1409700"/>
          </a:xfrm>
          <a:prstGeom prst="rect">
            <a:avLst/>
          </a:prstGeom>
          <a:noFill/>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a:solidFill>
                <a:prstClr val="black"/>
              </a:solidFill>
              <a:latin typeface="Calibri" pitchFamily="34" charset="0"/>
              <a:cs typeface="Arial" charset="0"/>
            </a:endParaRPr>
          </a:p>
        </p:txBody>
      </p:sp>
      <p:sp>
        <p:nvSpPr>
          <p:cNvPr id="109574" name="AutoShape 6" descr="https://upload.wikimedia.org/wikipedia/commons/4/48/Netwide_Assembler.svg"/>
          <p:cNvSpPr>
            <a:spLocks noChangeAspect="1" noChangeArrowheads="1"/>
          </p:cNvSpPr>
          <p:nvPr/>
        </p:nvSpPr>
        <p:spPr bwMode="auto">
          <a:xfrm>
            <a:off x="1679575" y="-669925"/>
            <a:ext cx="2400300" cy="1409700"/>
          </a:xfrm>
          <a:prstGeom prst="rect">
            <a:avLst/>
          </a:prstGeom>
          <a:noFill/>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a:solidFill>
                <a:prstClr val="black"/>
              </a:solidFill>
              <a:latin typeface="Calibri" pitchFamily="34" charset="0"/>
              <a:cs typeface="Arial" charset="0"/>
            </a:endParaRPr>
          </a:p>
        </p:txBody>
      </p:sp>
      <p:sp>
        <p:nvSpPr>
          <p:cNvPr id="109576" name="AutoShape 8" descr="https://upload.wikimedia.org/wikipedia/commons/4/48/Netwide_Assembler.svg"/>
          <p:cNvSpPr>
            <a:spLocks noChangeAspect="1" noChangeArrowheads="1"/>
          </p:cNvSpPr>
          <p:nvPr/>
        </p:nvSpPr>
        <p:spPr bwMode="auto">
          <a:xfrm>
            <a:off x="1679575" y="-669925"/>
            <a:ext cx="2400300" cy="1409700"/>
          </a:xfrm>
          <a:prstGeom prst="rect">
            <a:avLst/>
          </a:prstGeom>
          <a:noFill/>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a:solidFill>
                <a:prstClr val="black"/>
              </a:solidFill>
              <a:latin typeface="Calibri" pitchFamily="34" charset="0"/>
              <a:cs typeface="Arial" charset="0"/>
            </a:endParaRPr>
          </a:p>
        </p:txBody>
      </p:sp>
    </p:spTree>
    <p:extLst>
      <p:ext uri="{BB962C8B-B14F-4D97-AF65-F5344CB8AC3E}">
        <p14:creationId xmlns:p14="http://schemas.microsoft.com/office/powerpoint/2010/main" val="8939304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txBox="1">
            <a:spLocks noChangeArrowheads="1"/>
          </p:cNvSpPr>
          <p:nvPr/>
        </p:nvSpPr>
        <p:spPr bwMode="auto">
          <a:xfrm>
            <a:off x="1752600" y="228600"/>
            <a:ext cx="7010400" cy="685800"/>
          </a:xfrm>
          <a:prstGeom prst="rect">
            <a:avLst/>
          </a:prstGeom>
          <a:ln w="9525" cap="flat" cmpd="sng" algn="ctr">
            <a:solidFill>
              <a:schemeClr val="accent2"/>
            </a:solidFill>
            <a:prstDash val="solid"/>
            <a:miter lim="800000"/>
            <a:headEnd/>
            <a:tailEn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ctr" anchorCtr="0" compatLnSpc="1">
            <a:prstTxWarp prst="textNoShape">
              <a:avLst/>
            </a:prstTxWarp>
          </a:bodyPr>
          <a:lstStyle/>
          <a:p>
            <a:pPr algn="ctr" fontAlgn="base">
              <a:spcBef>
                <a:spcPct val="0"/>
              </a:spcBef>
              <a:spcAft>
                <a:spcPct val="0"/>
              </a:spcAft>
              <a:defRPr/>
            </a:pPr>
            <a:r>
              <a:rPr lang="en-US" sz="4000" dirty="0">
                <a:solidFill>
                  <a:prstClr val="black"/>
                </a:solidFill>
                <a:latin typeface="Gill Sans MT"/>
              </a:rPr>
              <a:t>Process</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219200"/>
            <a:ext cx="3797613"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2123" y="1295400"/>
            <a:ext cx="4610337"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5742122" y="5257801"/>
            <a:ext cx="4610337" cy="461665"/>
          </a:xfrm>
          <a:prstGeom prst="rect">
            <a:avLst/>
          </a:prstGeom>
        </p:spPr>
        <p:txBody>
          <a:bodyPr wrap="square">
            <a:spAutoFit/>
          </a:bodyPr>
          <a:lstStyle/>
          <a:p>
            <a:pPr fontAlgn="base">
              <a:spcBef>
                <a:spcPct val="0"/>
              </a:spcBef>
              <a:spcAft>
                <a:spcPct val="0"/>
              </a:spcAft>
            </a:pPr>
            <a:r>
              <a:rPr lang="en-US" sz="2300" dirty="0">
                <a:solidFill>
                  <a:prstClr val="black"/>
                </a:solidFill>
                <a:latin typeface="Calibri" pitchFamily="34" charset="0"/>
                <a:cs typeface="Arial" charset="0"/>
              </a:rPr>
              <a:t>Just runs on a single processor.</a:t>
            </a:r>
          </a:p>
        </p:txBody>
      </p:sp>
      <p:sp>
        <p:nvSpPr>
          <p:cNvPr id="7" name="Rectangle 6"/>
          <p:cNvSpPr/>
          <p:nvPr/>
        </p:nvSpPr>
        <p:spPr>
          <a:xfrm>
            <a:off x="5742121" y="5681315"/>
            <a:ext cx="6178946" cy="830997"/>
          </a:xfrm>
          <a:prstGeom prst="rect">
            <a:avLst/>
          </a:prstGeom>
        </p:spPr>
        <p:txBody>
          <a:bodyPr wrap="square">
            <a:spAutoFit/>
          </a:bodyPr>
          <a:lstStyle/>
          <a:p>
            <a:pPr algn="just" fontAlgn="base">
              <a:spcBef>
                <a:spcPct val="0"/>
              </a:spcBef>
              <a:spcAft>
                <a:spcPct val="0"/>
              </a:spcAft>
            </a:pPr>
            <a:r>
              <a:rPr lang="en-US" sz="2300" dirty="0">
                <a:solidFill>
                  <a:srgbClr val="800040"/>
                </a:solidFill>
                <a:latin typeface="Calibri" pitchFamily="34" charset="0"/>
                <a:cs typeface="Arial" charset="0"/>
              </a:rPr>
              <a:t>The execution time of this entire program will be quite large.</a:t>
            </a:r>
          </a:p>
        </p:txBody>
      </p:sp>
      <p:sp>
        <p:nvSpPr>
          <p:cNvPr id="8" name="Rectangle 7"/>
          <p:cNvSpPr/>
          <p:nvPr/>
        </p:nvSpPr>
        <p:spPr>
          <a:xfrm>
            <a:off x="1765514" y="6324601"/>
            <a:ext cx="3841308" cy="430887"/>
          </a:xfrm>
          <a:prstGeom prst="rect">
            <a:avLst/>
          </a:prstGeom>
          <a:solidFill>
            <a:schemeClr val="bg1">
              <a:lumMod val="75000"/>
            </a:schemeClr>
          </a:solidFill>
        </p:spPr>
        <p:txBody>
          <a:bodyPr wrap="none">
            <a:spAutoFit/>
          </a:bodyPr>
          <a:lstStyle/>
          <a:p>
            <a:pPr fontAlgn="base">
              <a:spcBef>
                <a:spcPct val="0"/>
              </a:spcBef>
              <a:spcAft>
                <a:spcPct val="0"/>
              </a:spcAft>
            </a:pPr>
            <a:r>
              <a:rPr lang="en-US" sz="2200" b="1" i="1" dirty="0">
                <a:solidFill>
                  <a:prstClr val="black"/>
                </a:solidFill>
                <a:latin typeface="Calibri" pitchFamily="34" charset="0"/>
                <a:cs typeface="Arial" charset="0"/>
              </a:rPr>
              <a:t>Sum of 1 to 10 million numbers</a:t>
            </a:r>
          </a:p>
        </p:txBody>
      </p:sp>
    </p:spTree>
    <p:extLst>
      <p:ext uri="{BB962C8B-B14F-4D97-AF65-F5344CB8AC3E}">
        <p14:creationId xmlns:p14="http://schemas.microsoft.com/office/powerpoint/2010/main" val="3648899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txBox="1">
            <a:spLocks noChangeArrowheads="1"/>
          </p:cNvSpPr>
          <p:nvPr/>
        </p:nvSpPr>
        <p:spPr bwMode="auto">
          <a:xfrm>
            <a:off x="1752600" y="228600"/>
            <a:ext cx="7010400" cy="685800"/>
          </a:xfrm>
          <a:prstGeom prst="rect">
            <a:avLst/>
          </a:prstGeom>
          <a:ln w="9525" cap="flat" cmpd="sng" algn="ctr">
            <a:solidFill>
              <a:schemeClr val="accent2"/>
            </a:solidFill>
            <a:prstDash val="solid"/>
            <a:miter lim="800000"/>
            <a:headEnd/>
            <a:tailEn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ctr" anchorCtr="0" compatLnSpc="1">
            <a:prstTxWarp prst="textNoShape">
              <a:avLst/>
            </a:prstTxWarp>
          </a:bodyPr>
          <a:lstStyle/>
          <a:p>
            <a:pPr algn="ctr" fontAlgn="base">
              <a:spcBef>
                <a:spcPct val="0"/>
              </a:spcBef>
              <a:spcAft>
                <a:spcPct val="0"/>
              </a:spcAft>
              <a:defRPr/>
            </a:pPr>
            <a:r>
              <a:rPr lang="en-US" sz="3200" dirty="0">
                <a:solidFill>
                  <a:prstClr val="black"/>
                </a:solidFill>
                <a:latin typeface="Gill Sans MT"/>
              </a:rPr>
              <a:t>Speeding up multiple processes</a:t>
            </a:r>
          </a:p>
        </p:txBody>
      </p:sp>
      <p:sp>
        <p:nvSpPr>
          <p:cNvPr id="8" name="Rectangle 7"/>
          <p:cNvSpPr/>
          <p:nvPr/>
        </p:nvSpPr>
        <p:spPr>
          <a:xfrm>
            <a:off x="1066800" y="5921514"/>
            <a:ext cx="5105401" cy="400110"/>
          </a:xfrm>
          <a:prstGeom prst="rect">
            <a:avLst/>
          </a:prstGeom>
          <a:solidFill>
            <a:schemeClr val="bg1">
              <a:lumMod val="75000"/>
            </a:schemeClr>
          </a:solidFill>
        </p:spPr>
        <p:txBody>
          <a:bodyPr wrap="square">
            <a:spAutoFit/>
          </a:bodyPr>
          <a:lstStyle/>
          <a:p>
            <a:pPr fontAlgn="base">
              <a:spcBef>
                <a:spcPct val="0"/>
              </a:spcBef>
              <a:spcAft>
                <a:spcPct val="0"/>
              </a:spcAft>
            </a:pPr>
            <a:r>
              <a:rPr lang="en-US" sz="2000" b="1" i="1" dirty="0">
                <a:solidFill>
                  <a:prstClr val="black"/>
                </a:solidFill>
                <a:latin typeface="Calibri" pitchFamily="34" charset="0"/>
                <a:cs typeface="Arial" charset="0"/>
              </a:rPr>
              <a:t>Create 4 processes; each loop does 1/4</a:t>
            </a:r>
            <a:r>
              <a:rPr lang="en-US" sz="2000" b="1" i="1" baseline="30000" dirty="0">
                <a:solidFill>
                  <a:prstClr val="black"/>
                </a:solidFill>
                <a:latin typeface="Calibri" pitchFamily="34" charset="0"/>
                <a:cs typeface="Arial" charset="0"/>
              </a:rPr>
              <a:t>th</a:t>
            </a:r>
            <a:r>
              <a:rPr lang="en-US" sz="2000" b="1" i="1" dirty="0">
                <a:solidFill>
                  <a:prstClr val="black"/>
                </a:solidFill>
                <a:latin typeface="Calibri" pitchFamily="34" charset="0"/>
                <a:cs typeface="Arial" charset="0"/>
              </a:rPr>
              <a:t> work</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295401"/>
            <a:ext cx="4267200" cy="446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Content Placeholder 1"/>
          <p:cNvSpPr>
            <a:spLocks noGrp="1"/>
          </p:cNvSpPr>
          <p:nvPr>
            <p:ph sz="quarter" idx="1"/>
          </p:nvPr>
        </p:nvSpPr>
        <p:spPr>
          <a:xfrm>
            <a:off x="6172202" y="1288732"/>
            <a:ext cx="5698065" cy="4937760"/>
          </a:xfrm>
          <a:ln>
            <a:solidFill>
              <a:schemeClr val="bg1">
                <a:lumMod val="50000"/>
              </a:schemeClr>
            </a:solidFill>
          </a:ln>
        </p:spPr>
        <p:txBody>
          <a:bodyPr/>
          <a:lstStyle/>
          <a:p>
            <a:pPr algn="just">
              <a:spcAft>
                <a:spcPts val="1200"/>
              </a:spcAft>
            </a:pPr>
            <a:r>
              <a:rPr lang="en-US" sz="2200" dirty="0"/>
              <a:t>4 times </a:t>
            </a:r>
            <a:r>
              <a:rPr lang="en-US" sz="2200" dirty="0">
                <a:solidFill>
                  <a:srgbClr val="0033CC"/>
                </a:solidFill>
              </a:rPr>
              <a:t>faster</a:t>
            </a:r>
            <a:r>
              <a:rPr lang="en-US" sz="2200" dirty="0"/>
              <a:t>;</a:t>
            </a:r>
          </a:p>
          <a:p>
            <a:pPr algn="just">
              <a:spcAft>
                <a:spcPts val="1200"/>
              </a:spcAft>
            </a:pPr>
            <a:r>
              <a:rPr lang="en-US" sz="2200" dirty="0">
                <a:solidFill>
                  <a:srgbClr val="C00000"/>
                </a:solidFill>
              </a:rPr>
              <a:t>OVERHEAD</a:t>
            </a:r>
            <a:r>
              <a:rPr lang="en-US" sz="2200" dirty="0"/>
              <a:t> -</a:t>
            </a:r>
          </a:p>
          <a:p>
            <a:pPr algn="just">
              <a:spcAft>
                <a:spcPts val="1200"/>
              </a:spcAft>
            </a:pPr>
            <a:r>
              <a:rPr lang="en-US" sz="2200" dirty="0"/>
              <a:t>4 system calls (fork()) needed.</a:t>
            </a:r>
          </a:p>
          <a:p>
            <a:pPr algn="just">
              <a:spcAft>
                <a:spcPts val="1200"/>
              </a:spcAft>
            </a:pPr>
            <a:r>
              <a:rPr lang="en-US" sz="2200" dirty="0"/>
              <a:t>Each process is isolated from each other.</a:t>
            </a:r>
          </a:p>
          <a:p>
            <a:pPr algn="just">
              <a:spcAft>
                <a:spcPts val="1200"/>
              </a:spcAft>
            </a:pPr>
            <a:r>
              <a:rPr lang="en-US" sz="2200" dirty="0"/>
              <a:t>Inter-process communication needed – more system calls.</a:t>
            </a:r>
          </a:p>
          <a:p>
            <a:pPr algn="just">
              <a:spcAft>
                <a:spcPts val="1200"/>
              </a:spcAft>
            </a:pPr>
            <a:r>
              <a:rPr lang="en-US" sz="2200" dirty="0"/>
              <a:t>Process management with system calls.</a:t>
            </a:r>
          </a:p>
          <a:p>
            <a:pPr algn="just">
              <a:spcAft>
                <a:spcPts val="1200"/>
              </a:spcAft>
            </a:pPr>
            <a:r>
              <a:rPr lang="en-US" sz="2200" dirty="0"/>
              <a:t>Each process has its own memory map – its own instructions, stack, heap,  data, etc.</a:t>
            </a:r>
          </a:p>
          <a:p>
            <a:pPr marL="0" indent="0" algn="just">
              <a:spcAft>
                <a:spcPts val="1200"/>
              </a:spcAft>
              <a:buNone/>
            </a:pPr>
            <a:endParaRPr lang="en-US" sz="2200" dirty="0"/>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3886200"/>
            <a:ext cx="3638550" cy="127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8856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txBox="1">
            <a:spLocks noChangeArrowheads="1"/>
          </p:cNvSpPr>
          <p:nvPr/>
        </p:nvSpPr>
        <p:spPr bwMode="auto">
          <a:xfrm>
            <a:off x="1752600" y="228600"/>
            <a:ext cx="7010400" cy="685800"/>
          </a:xfrm>
          <a:prstGeom prst="rect">
            <a:avLst/>
          </a:prstGeom>
          <a:ln w="9525" cap="flat" cmpd="sng" algn="ctr">
            <a:solidFill>
              <a:schemeClr val="accent2"/>
            </a:solidFill>
            <a:prstDash val="solid"/>
            <a:miter lim="800000"/>
            <a:headEnd/>
            <a:tailEn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ctr" anchorCtr="0" compatLnSpc="1">
            <a:prstTxWarp prst="textNoShape">
              <a:avLst/>
            </a:prstTxWarp>
          </a:bodyPr>
          <a:lstStyle/>
          <a:p>
            <a:pPr algn="ctr" fontAlgn="base">
              <a:spcBef>
                <a:spcPct val="0"/>
              </a:spcBef>
              <a:spcAft>
                <a:spcPct val="0"/>
              </a:spcAft>
              <a:defRPr/>
            </a:pPr>
            <a:r>
              <a:rPr lang="en-US" sz="3200" dirty="0">
                <a:solidFill>
                  <a:prstClr val="black"/>
                </a:solidFill>
                <a:latin typeface="Gill Sans MT"/>
              </a:rPr>
              <a:t>Thread model</a:t>
            </a:r>
          </a:p>
        </p:txBody>
      </p:sp>
      <p:sp>
        <p:nvSpPr>
          <p:cNvPr id="8" name="Rectangle 7"/>
          <p:cNvSpPr/>
          <p:nvPr/>
        </p:nvSpPr>
        <p:spPr>
          <a:xfrm>
            <a:off x="558800" y="5921514"/>
            <a:ext cx="5613401" cy="707886"/>
          </a:xfrm>
          <a:prstGeom prst="rect">
            <a:avLst/>
          </a:prstGeom>
          <a:solidFill>
            <a:schemeClr val="bg1">
              <a:lumMod val="75000"/>
            </a:schemeClr>
          </a:solidFill>
        </p:spPr>
        <p:txBody>
          <a:bodyPr wrap="square">
            <a:spAutoFit/>
          </a:bodyPr>
          <a:lstStyle/>
          <a:p>
            <a:pPr algn="just" fontAlgn="base">
              <a:spcBef>
                <a:spcPct val="0"/>
              </a:spcBef>
              <a:spcAft>
                <a:spcPct val="0"/>
              </a:spcAft>
            </a:pPr>
            <a:r>
              <a:rPr lang="en-US" sz="2000" b="1" i="1" dirty="0">
                <a:solidFill>
                  <a:prstClr val="black"/>
                </a:solidFill>
                <a:latin typeface="Calibri" pitchFamily="34" charset="0"/>
                <a:cs typeface="Arial" charset="0"/>
              </a:rPr>
              <a:t>Create 1 process with 4 threads; each loop does 1/4</a:t>
            </a:r>
            <a:r>
              <a:rPr lang="en-US" sz="2000" b="1" i="1" baseline="30000" dirty="0">
                <a:solidFill>
                  <a:prstClr val="black"/>
                </a:solidFill>
                <a:latin typeface="Calibri" pitchFamily="34" charset="0"/>
                <a:cs typeface="Arial" charset="0"/>
              </a:rPr>
              <a:t>th</a:t>
            </a:r>
            <a:r>
              <a:rPr lang="en-US" sz="2000" b="1" i="1" dirty="0">
                <a:solidFill>
                  <a:prstClr val="black"/>
                </a:solidFill>
                <a:latin typeface="Calibri" pitchFamily="34" charset="0"/>
                <a:cs typeface="Arial" charset="0"/>
              </a:rPr>
              <a:t> work</a:t>
            </a:r>
          </a:p>
        </p:txBody>
      </p:sp>
      <p:sp>
        <p:nvSpPr>
          <p:cNvPr id="9" name="Content Placeholder 1"/>
          <p:cNvSpPr>
            <a:spLocks noGrp="1"/>
          </p:cNvSpPr>
          <p:nvPr>
            <p:ph sz="quarter" idx="1"/>
          </p:nvPr>
        </p:nvSpPr>
        <p:spPr>
          <a:xfrm>
            <a:off x="6172202" y="1288732"/>
            <a:ext cx="5460998" cy="4937760"/>
          </a:xfrm>
          <a:ln>
            <a:solidFill>
              <a:schemeClr val="bg1">
                <a:lumMod val="50000"/>
              </a:schemeClr>
            </a:solidFill>
          </a:ln>
        </p:spPr>
        <p:txBody>
          <a:bodyPr/>
          <a:lstStyle/>
          <a:p>
            <a:pPr algn="just">
              <a:spcAft>
                <a:spcPts val="1200"/>
              </a:spcAft>
            </a:pPr>
            <a:r>
              <a:rPr lang="en-US" sz="2200" dirty="0">
                <a:latin typeface="Cambria" panose="02040503050406030204" pitchFamily="18" charset="0"/>
              </a:rPr>
              <a:t>1 system call (fork()) needed.</a:t>
            </a:r>
          </a:p>
          <a:p>
            <a:pPr algn="just">
              <a:spcAft>
                <a:spcPts val="1200"/>
              </a:spcAft>
            </a:pPr>
            <a:r>
              <a:rPr lang="en-US" sz="2200" dirty="0">
                <a:latin typeface="Cambria" panose="02040503050406030204" pitchFamily="18" charset="0"/>
              </a:rPr>
              <a:t>4 threads need to be created; lighter.</a:t>
            </a:r>
          </a:p>
          <a:p>
            <a:pPr algn="just">
              <a:spcAft>
                <a:spcPts val="1200"/>
              </a:spcAft>
            </a:pPr>
            <a:r>
              <a:rPr lang="en-US" sz="2200" dirty="0">
                <a:latin typeface="Cambria" panose="02040503050406030204" pitchFamily="18" charset="0"/>
              </a:rPr>
              <a:t>Each thread is NOT isolated from each others.</a:t>
            </a:r>
          </a:p>
          <a:p>
            <a:pPr algn="just">
              <a:spcAft>
                <a:spcPts val="1200"/>
              </a:spcAft>
            </a:pPr>
            <a:r>
              <a:rPr lang="en-US" sz="2200" dirty="0">
                <a:latin typeface="Cambria" panose="02040503050406030204" pitchFamily="18" charset="0"/>
              </a:rPr>
              <a:t>Thread management with fewer or no system calls.</a:t>
            </a:r>
          </a:p>
          <a:p>
            <a:pPr algn="just">
              <a:spcAft>
                <a:spcPts val="1200"/>
              </a:spcAft>
            </a:pPr>
            <a:r>
              <a:rPr lang="en-US" sz="2200" dirty="0">
                <a:latin typeface="Cambria" panose="02040503050406030204" pitchFamily="18" charset="0"/>
              </a:rPr>
              <a:t>Shared instructions, global and heap regions</a:t>
            </a:r>
          </a:p>
          <a:p>
            <a:pPr algn="just">
              <a:spcAft>
                <a:spcPts val="1200"/>
              </a:spcAft>
            </a:pPr>
            <a:r>
              <a:rPr lang="en-US" sz="2200" dirty="0">
                <a:latin typeface="Cambria" panose="02040503050406030204" pitchFamily="18" charset="0"/>
              </a:rPr>
              <a:t>Each thread has its own stack and register set</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219200"/>
            <a:ext cx="4038601" cy="46415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8669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txBox="1">
            <a:spLocks noChangeArrowheads="1"/>
          </p:cNvSpPr>
          <p:nvPr/>
        </p:nvSpPr>
        <p:spPr bwMode="auto">
          <a:xfrm>
            <a:off x="1752600" y="228600"/>
            <a:ext cx="7010400" cy="685800"/>
          </a:xfrm>
          <a:prstGeom prst="rect">
            <a:avLst/>
          </a:prstGeom>
          <a:ln w="9525" cap="flat" cmpd="sng" algn="ctr">
            <a:solidFill>
              <a:schemeClr val="accent2"/>
            </a:solidFill>
            <a:prstDash val="solid"/>
            <a:miter lim="800000"/>
            <a:headEnd/>
            <a:tailEn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ctr" anchorCtr="0" compatLnSpc="1">
            <a:prstTxWarp prst="textNoShape">
              <a:avLst/>
            </a:prstTxWarp>
          </a:bodyPr>
          <a:lstStyle/>
          <a:p>
            <a:pPr algn="ctr" fontAlgn="base">
              <a:spcBef>
                <a:spcPct val="0"/>
              </a:spcBef>
              <a:spcAft>
                <a:spcPct val="0"/>
              </a:spcAft>
              <a:defRPr/>
            </a:pPr>
            <a:r>
              <a:rPr lang="en-US" sz="4000" dirty="0">
                <a:solidFill>
                  <a:prstClr val="black"/>
                </a:solidFill>
                <a:latin typeface="Gill Sans MT"/>
              </a:rPr>
              <a:t>Threads </a:t>
            </a:r>
            <a:r>
              <a:rPr lang="en-US" sz="3600" i="1" dirty="0">
                <a:solidFill>
                  <a:prstClr val="black"/>
                </a:solidFill>
                <a:latin typeface="Gill Sans MT"/>
              </a:rPr>
              <a:t>(Parallelism)</a:t>
            </a:r>
            <a:endParaRPr lang="en-US" sz="4000" i="1" dirty="0">
              <a:solidFill>
                <a:prstClr val="black"/>
              </a:solidFill>
              <a:latin typeface="Gill Sans MT"/>
            </a:endParaRPr>
          </a:p>
        </p:txBody>
      </p:sp>
      <p:sp>
        <p:nvSpPr>
          <p:cNvPr id="2" name="Content Placeholder 1"/>
          <p:cNvSpPr>
            <a:spLocks noGrp="1"/>
          </p:cNvSpPr>
          <p:nvPr>
            <p:ph sz="quarter" idx="1"/>
          </p:nvPr>
        </p:nvSpPr>
        <p:spPr>
          <a:xfrm>
            <a:off x="558799" y="1219200"/>
            <a:ext cx="11006667" cy="4937760"/>
          </a:xfrm>
        </p:spPr>
        <p:txBody>
          <a:bodyPr/>
          <a:lstStyle/>
          <a:p>
            <a:pPr>
              <a:spcBef>
                <a:spcPts val="0"/>
              </a:spcBef>
              <a:spcAft>
                <a:spcPts val="600"/>
              </a:spcAft>
            </a:pPr>
            <a:r>
              <a:rPr lang="en-US" sz="2200" dirty="0">
                <a:latin typeface="Cambria" panose="02040503050406030204" pitchFamily="18" charset="0"/>
              </a:rPr>
              <a:t>A thread is created by a process. (subset of the process)</a:t>
            </a:r>
          </a:p>
          <a:p>
            <a:pPr>
              <a:spcBef>
                <a:spcPts val="0"/>
              </a:spcBef>
              <a:spcAft>
                <a:spcPts val="600"/>
              </a:spcAft>
            </a:pPr>
            <a:r>
              <a:rPr lang="en-US" sz="2200" dirty="0">
                <a:latin typeface="Cambria" panose="02040503050406030204" pitchFamily="18" charset="0"/>
              </a:rPr>
              <a:t>A thread is a path of execution within a process. </a:t>
            </a:r>
          </a:p>
          <a:p>
            <a:pPr algn="just">
              <a:spcBef>
                <a:spcPts val="0"/>
              </a:spcBef>
              <a:spcAft>
                <a:spcPts val="600"/>
              </a:spcAft>
            </a:pPr>
            <a:r>
              <a:rPr lang="en-US" sz="2200" dirty="0">
                <a:latin typeface="Cambria" panose="02040503050406030204" pitchFamily="18" charset="0"/>
              </a:rPr>
              <a:t>A thread is a </a:t>
            </a:r>
            <a:r>
              <a:rPr lang="en-US" sz="2200" dirty="0">
                <a:solidFill>
                  <a:srgbClr val="0033CC"/>
                </a:solidFill>
                <a:latin typeface="Cambria" panose="02040503050406030204" pitchFamily="18" charset="0"/>
              </a:rPr>
              <a:t>flow of execution </a:t>
            </a:r>
            <a:r>
              <a:rPr lang="en-US" sz="2200" dirty="0">
                <a:latin typeface="Cambria" panose="02040503050406030204" pitchFamily="18" charset="0"/>
              </a:rPr>
              <a:t>through the process code; with its own program counter, system registers and stack.</a:t>
            </a:r>
          </a:p>
          <a:p>
            <a:pPr>
              <a:spcBef>
                <a:spcPts val="0"/>
              </a:spcBef>
              <a:spcAft>
                <a:spcPts val="600"/>
              </a:spcAft>
            </a:pPr>
            <a:r>
              <a:rPr lang="en-US" sz="2200" dirty="0">
                <a:latin typeface="Cambria" panose="02040503050406030204" pitchFamily="18" charset="0"/>
              </a:rPr>
              <a:t>A single process consists of </a:t>
            </a:r>
            <a:r>
              <a:rPr lang="en-US" sz="2200" dirty="0">
                <a:solidFill>
                  <a:srgbClr val="800040"/>
                </a:solidFill>
                <a:latin typeface="Cambria" panose="02040503050406030204" pitchFamily="18" charset="0"/>
              </a:rPr>
              <a:t>one or more threads</a:t>
            </a:r>
            <a:r>
              <a:rPr lang="en-US" sz="2200" dirty="0">
                <a:latin typeface="Cambria" panose="02040503050406030204" pitchFamily="18" charset="0"/>
              </a:rPr>
              <a:t>.</a:t>
            </a:r>
          </a:p>
          <a:p>
            <a:pPr>
              <a:spcBef>
                <a:spcPts val="0"/>
              </a:spcBef>
              <a:spcAft>
                <a:spcPts val="600"/>
              </a:spcAft>
            </a:pPr>
            <a:r>
              <a:rPr lang="en-US" sz="2200" dirty="0">
                <a:solidFill>
                  <a:srgbClr val="C00000"/>
                </a:solidFill>
                <a:latin typeface="Cambria" panose="02040503050406030204" pitchFamily="18" charset="0"/>
              </a:rPr>
              <a:t>Light weight </a:t>
            </a:r>
            <a:r>
              <a:rPr lang="en-US" sz="2200" dirty="0">
                <a:latin typeface="Cambria" panose="02040503050406030204" pitchFamily="18" charset="0"/>
              </a:rPr>
              <a:t>process.</a:t>
            </a:r>
          </a:p>
          <a:p>
            <a:pPr algn="just">
              <a:spcBef>
                <a:spcPts val="0"/>
              </a:spcBef>
              <a:spcAft>
                <a:spcPts val="600"/>
              </a:spcAft>
            </a:pPr>
            <a:r>
              <a:rPr lang="en-US" sz="2200" dirty="0">
                <a:latin typeface="Cambria" panose="02040503050406030204" pitchFamily="18" charset="0"/>
              </a:rPr>
              <a:t>Multiple threads share the process instructions, process variables and process state.</a:t>
            </a:r>
          </a:p>
          <a:p>
            <a:pPr algn="just">
              <a:spcBef>
                <a:spcPts val="0"/>
              </a:spcBef>
              <a:spcAft>
                <a:spcPts val="600"/>
              </a:spcAft>
            </a:pPr>
            <a:r>
              <a:rPr lang="en-US" altLang="en-US" sz="2200" i="1" dirty="0">
                <a:latin typeface="Cambria" panose="02040503050406030204" pitchFamily="18" charset="0"/>
              </a:rPr>
              <a:t>Allow a single application to do many things at once.</a:t>
            </a:r>
          </a:p>
          <a:p>
            <a:pPr>
              <a:spcBef>
                <a:spcPts val="0"/>
              </a:spcBef>
              <a:spcAft>
                <a:spcPts val="600"/>
              </a:spcAft>
            </a:pPr>
            <a:r>
              <a:rPr lang="en-US" altLang="en-US" sz="2200" dirty="0">
                <a:latin typeface="Cambria" panose="02040503050406030204" pitchFamily="18" charset="0"/>
              </a:rPr>
              <a:t>Example: word processor</a:t>
            </a:r>
          </a:p>
          <a:p>
            <a:pPr lvl="2">
              <a:spcBef>
                <a:spcPts val="0"/>
              </a:spcBef>
              <a:spcAft>
                <a:spcPts val="600"/>
              </a:spcAft>
            </a:pPr>
            <a:r>
              <a:rPr lang="en-US" altLang="en-US" sz="2200" dirty="0">
                <a:solidFill>
                  <a:srgbClr val="800040"/>
                </a:solidFill>
                <a:latin typeface="Cambria" panose="02040503050406030204" pitchFamily="18" charset="0"/>
              </a:rPr>
              <a:t>Thread to read from keyboard</a:t>
            </a:r>
          </a:p>
          <a:p>
            <a:pPr lvl="2">
              <a:spcBef>
                <a:spcPts val="0"/>
              </a:spcBef>
              <a:spcAft>
                <a:spcPts val="600"/>
              </a:spcAft>
            </a:pPr>
            <a:r>
              <a:rPr lang="en-US" altLang="en-US" sz="2200" dirty="0">
                <a:solidFill>
                  <a:srgbClr val="800040"/>
                </a:solidFill>
                <a:latin typeface="Cambria" panose="02040503050406030204" pitchFamily="18" charset="0"/>
              </a:rPr>
              <a:t>Thread to format document</a:t>
            </a:r>
          </a:p>
          <a:p>
            <a:pPr lvl="2">
              <a:spcBef>
                <a:spcPts val="0"/>
              </a:spcBef>
              <a:spcAft>
                <a:spcPts val="600"/>
              </a:spcAft>
            </a:pPr>
            <a:r>
              <a:rPr lang="en-US" altLang="en-US" sz="2200" dirty="0">
                <a:solidFill>
                  <a:srgbClr val="800040"/>
                </a:solidFill>
                <a:latin typeface="Cambria" panose="02040503050406030204" pitchFamily="18" charset="0"/>
              </a:rPr>
              <a:t>Thread to write to disk</a:t>
            </a:r>
          </a:p>
          <a:p>
            <a:pPr algn="just">
              <a:spcBef>
                <a:spcPts val="0"/>
              </a:spcBef>
              <a:spcAft>
                <a:spcPts val="600"/>
              </a:spcAft>
            </a:pPr>
            <a:endParaRPr lang="en-US" sz="2200" dirty="0">
              <a:latin typeface="Cambria" panose="02040503050406030204" pitchFamily="18" charset="0"/>
            </a:endParaRPr>
          </a:p>
        </p:txBody>
      </p:sp>
    </p:spTree>
    <p:extLst>
      <p:ext uri="{BB962C8B-B14F-4D97-AF65-F5344CB8AC3E}">
        <p14:creationId xmlns:p14="http://schemas.microsoft.com/office/powerpoint/2010/main" val="221389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solidFill>
                  <a:schemeClr val="tx1"/>
                </a:solidFill>
              </a:rPr>
              <a:t>Multithreading</a:t>
            </a:r>
          </a:p>
        </p:txBody>
      </p:sp>
      <p:sp>
        <p:nvSpPr>
          <p:cNvPr id="3" name="Content Placeholder 2"/>
          <p:cNvSpPr>
            <a:spLocks noGrp="1"/>
          </p:cNvSpPr>
          <p:nvPr>
            <p:ph sz="quarter" idx="1"/>
          </p:nvPr>
        </p:nvSpPr>
        <p:spPr>
          <a:xfrm>
            <a:off x="6019800" y="1371600"/>
            <a:ext cx="5664200" cy="4937760"/>
          </a:xfrm>
        </p:spPr>
        <p:txBody>
          <a:bodyPr/>
          <a:lstStyle/>
          <a:p>
            <a:pPr algn="just">
              <a:lnSpc>
                <a:spcPct val="150000"/>
              </a:lnSpc>
            </a:pPr>
            <a:r>
              <a:rPr lang="en-US" sz="2300" dirty="0"/>
              <a:t>Separate streams of execution within a single process – MULTI-THREADING.</a:t>
            </a:r>
          </a:p>
          <a:p>
            <a:pPr algn="just">
              <a:lnSpc>
                <a:spcPct val="150000"/>
              </a:lnSpc>
            </a:pPr>
            <a:r>
              <a:rPr lang="en-US" altLang="en-US" sz="2400" dirty="0"/>
              <a:t>A virtual address space which holds the process image</a:t>
            </a:r>
          </a:p>
          <a:p>
            <a:pPr algn="just">
              <a:lnSpc>
                <a:spcPct val="150000"/>
              </a:lnSpc>
            </a:pPr>
            <a:r>
              <a:rPr lang="en-US" sz="2300" dirty="0"/>
              <a:t>Each thread state contains -</a:t>
            </a:r>
          </a:p>
          <a:p>
            <a:pPr lvl="1">
              <a:lnSpc>
                <a:spcPct val="150000"/>
              </a:lnSpc>
            </a:pPr>
            <a:r>
              <a:rPr lang="en-US" dirty="0"/>
              <a:t>Registers</a:t>
            </a:r>
          </a:p>
          <a:p>
            <a:pPr lvl="1">
              <a:lnSpc>
                <a:spcPct val="150000"/>
              </a:lnSpc>
            </a:pPr>
            <a:r>
              <a:rPr lang="en-US" dirty="0"/>
              <a:t>Stack</a:t>
            </a:r>
          </a:p>
        </p:txBody>
      </p:sp>
      <p:sp>
        <p:nvSpPr>
          <p:cNvPr id="4" name="Slide Number Placeholder 3"/>
          <p:cNvSpPr>
            <a:spLocks noGrp="1"/>
          </p:cNvSpPr>
          <p:nvPr>
            <p:ph type="sldNum" sz="quarter" idx="4"/>
          </p:nvPr>
        </p:nvSpPr>
        <p:spPr/>
        <p:txBody>
          <a:bodyPr/>
          <a:lstStyle/>
          <a:p>
            <a:pPr fontAlgn="base">
              <a:spcBef>
                <a:spcPct val="0"/>
              </a:spcBef>
              <a:spcAft>
                <a:spcPct val="0"/>
              </a:spcAft>
              <a:defRPr/>
            </a:pPr>
            <a:fld id="{9D292B4F-44AA-446D-83AB-6974526852C9}" type="slidenum">
              <a:rPr lang="en-US">
                <a:solidFill>
                  <a:srgbClr val="464653"/>
                </a:solidFill>
                <a:latin typeface="Calibri" pitchFamily="34" charset="0"/>
              </a:rPr>
              <a:pPr fontAlgn="base">
                <a:spcBef>
                  <a:spcPct val="0"/>
                </a:spcBef>
                <a:spcAft>
                  <a:spcPct val="0"/>
                </a:spcAft>
                <a:defRPr/>
              </a:pPr>
              <a:t>57</a:t>
            </a:fld>
            <a:endParaRPr lang="en-US" sz="1600" dirty="0">
              <a:solidFill>
                <a:srgbClr val="464653"/>
              </a:solidFill>
              <a:latin typeface="Calibri" pitchFamily="34"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371600"/>
            <a:ext cx="3886200" cy="50746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116004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Slide Number Placeholder 5"/>
          <p:cNvSpPr>
            <a:spLocks noGrp="1"/>
          </p:cNvSpPr>
          <p:nvPr>
            <p:ph type="sldNum" sz="quarter" idx="11"/>
          </p:nvPr>
        </p:nvSpPr>
        <p:spPr>
          <a:noFill/>
        </p:spPr>
        <p:txBody>
          <a:bodyPr/>
          <a:lstStyle>
            <a:lvl1pPr>
              <a:spcBef>
                <a:spcPct val="10000"/>
              </a:spcBef>
              <a:buClr>
                <a:schemeClr val="folHlink"/>
              </a:buClr>
              <a:buSzPct val="60000"/>
              <a:buFont typeface="Wingdings" pitchFamily="2" charset="2"/>
              <a:buChar char="n"/>
              <a:defRPr sz="2800">
                <a:solidFill>
                  <a:schemeClr val="tx1"/>
                </a:solidFill>
                <a:latin typeface="Times" charset="0"/>
              </a:defRPr>
            </a:lvl1pPr>
            <a:lvl2pPr marL="742950" indent="-285750">
              <a:spcBef>
                <a:spcPct val="10000"/>
              </a:spcBef>
              <a:buClr>
                <a:schemeClr val="hlink"/>
              </a:buClr>
              <a:buSzPct val="60000"/>
              <a:buFont typeface="Wingdings" pitchFamily="2" charset="2"/>
              <a:buChar char="n"/>
              <a:defRPr sz="2400">
                <a:solidFill>
                  <a:schemeClr val="tx1"/>
                </a:solidFill>
                <a:latin typeface="Times" charset="0"/>
              </a:defRPr>
            </a:lvl2pPr>
            <a:lvl3pPr marL="1143000" indent="-228600">
              <a:spcBef>
                <a:spcPct val="5000"/>
              </a:spcBef>
              <a:buClr>
                <a:schemeClr val="accent1"/>
              </a:buClr>
              <a:buSzPct val="60000"/>
              <a:buFont typeface="Wingdings" pitchFamily="2" charset="2"/>
              <a:buChar char="n"/>
              <a:defRPr sz="2000">
                <a:solidFill>
                  <a:schemeClr val="tx1"/>
                </a:solidFill>
                <a:latin typeface="Times" charset="0"/>
              </a:defRPr>
            </a:lvl3pPr>
            <a:lvl4pPr marL="1600200" indent="-228600">
              <a:spcBef>
                <a:spcPct val="5000"/>
              </a:spcBef>
              <a:buClr>
                <a:schemeClr val="tx2"/>
              </a:buClr>
              <a:buSzPct val="55000"/>
              <a:buFont typeface="Wingdings" pitchFamily="2" charset="2"/>
              <a:buChar char="n"/>
              <a:defRPr sz="2000">
                <a:solidFill>
                  <a:schemeClr val="tx1"/>
                </a:solidFill>
                <a:latin typeface="Times" charset="0"/>
              </a:defRPr>
            </a:lvl4pPr>
            <a:lvl5pPr marL="2057400" indent="-228600">
              <a:spcBef>
                <a:spcPct val="5000"/>
              </a:spcBef>
              <a:buClr>
                <a:schemeClr val="hlink"/>
              </a:buClr>
              <a:buSzPct val="50000"/>
              <a:buFont typeface="Wingdings" pitchFamily="2" charset="2"/>
              <a:buChar char="n"/>
              <a:defRPr sz="2000">
                <a:solidFill>
                  <a:schemeClr val="tx1"/>
                </a:solidFill>
                <a:latin typeface="Times" charset="0"/>
              </a:defRPr>
            </a:lvl5pPr>
            <a:lvl6pPr marL="25146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6pPr>
            <a:lvl7pPr marL="29718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7pPr>
            <a:lvl8pPr marL="34290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8pPr>
            <a:lvl9pPr marL="38862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9pPr>
          </a:lstStyle>
          <a:p>
            <a:pPr fontAlgn="base">
              <a:spcBef>
                <a:spcPct val="0"/>
              </a:spcBef>
              <a:spcAft>
                <a:spcPct val="0"/>
              </a:spcAft>
              <a:buClrTx/>
              <a:buSzTx/>
              <a:buNone/>
            </a:pPr>
            <a:fld id="{25778F10-E7E1-4BCE-B7F3-4F2A26B5B29E}" type="slidenum">
              <a:rPr lang="en-US" altLang="en-US" sz="900">
                <a:solidFill>
                  <a:prstClr val="black"/>
                </a:solidFill>
                <a:latin typeface="Arial" charset="0"/>
              </a:rPr>
              <a:pPr fontAlgn="base">
                <a:spcBef>
                  <a:spcPct val="0"/>
                </a:spcBef>
                <a:spcAft>
                  <a:spcPct val="0"/>
                </a:spcAft>
                <a:buClrTx/>
                <a:buSzTx/>
                <a:buNone/>
              </a:pPr>
              <a:t>58</a:t>
            </a:fld>
            <a:endParaRPr lang="en-US" altLang="en-US" sz="900">
              <a:solidFill>
                <a:prstClr val="black"/>
              </a:solidFill>
              <a:latin typeface="Arial" charset="0"/>
            </a:endParaRPr>
          </a:p>
        </p:txBody>
      </p:sp>
      <p:sp>
        <p:nvSpPr>
          <p:cNvPr id="18437" name="Rectangle 6"/>
          <p:cNvSpPr>
            <a:spLocks noGrp="1" noChangeArrowheads="1"/>
          </p:cNvSpPr>
          <p:nvPr>
            <p:ph type="title"/>
          </p:nvPr>
        </p:nvSpPr>
        <p:spPr>
          <a:xfrm>
            <a:off x="1752600" y="152400"/>
            <a:ext cx="7772400" cy="609600"/>
          </a:xfrm>
        </p:spPr>
        <p:txBody>
          <a:bodyPr anchor="ctr"/>
          <a:lstStyle/>
          <a:p>
            <a:pPr eaLnBrk="1" hangingPunct="1"/>
            <a:r>
              <a:rPr lang="en-US" altLang="en-US" dirty="0"/>
              <a:t>Threads: “processes” sharing memory</a:t>
            </a:r>
          </a:p>
        </p:txBody>
      </p:sp>
      <p:sp>
        <p:nvSpPr>
          <p:cNvPr id="18438" name="Rectangle 7"/>
          <p:cNvSpPr>
            <a:spLocks noGrp="1" noChangeArrowheads="1"/>
          </p:cNvSpPr>
          <p:nvPr>
            <p:ph type="body" sz="half" idx="1"/>
          </p:nvPr>
        </p:nvSpPr>
        <p:spPr>
          <a:xfrm>
            <a:off x="1981199" y="1219200"/>
            <a:ext cx="9160933" cy="2400300"/>
          </a:xfrm>
        </p:spPr>
        <p:txBody>
          <a:bodyPr/>
          <a:lstStyle/>
          <a:p>
            <a:pPr eaLnBrk="1" hangingPunct="1"/>
            <a:r>
              <a:rPr lang="en-US" altLang="en-US" sz="2400" dirty="0"/>
              <a:t>Process == address space</a:t>
            </a:r>
          </a:p>
          <a:p>
            <a:pPr eaLnBrk="1" hangingPunct="1"/>
            <a:r>
              <a:rPr lang="en-US" altLang="en-US" sz="2400" dirty="0"/>
              <a:t>Thread == program counter / stream of instructions</a:t>
            </a:r>
          </a:p>
          <a:p>
            <a:pPr eaLnBrk="1" hangingPunct="1"/>
            <a:r>
              <a:rPr lang="en-US" altLang="en-US" sz="2400" dirty="0"/>
              <a:t>Two examples</a:t>
            </a:r>
          </a:p>
          <a:p>
            <a:pPr lvl="1" eaLnBrk="1" hangingPunct="1"/>
            <a:r>
              <a:rPr lang="en-US" altLang="en-US" sz="2000" dirty="0">
                <a:solidFill>
                  <a:schemeClr val="tx1"/>
                </a:solidFill>
              </a:rPr>
              <a:t>Three processes, each with one thread</a:t>
            </a:r>
          </a:p>
          <a:p>
            <a:pPr lvl="1" eaLnBrk="1" hangingPunct="1"/>
            <a:r>
              <a:rPr lang="en-US" altLang="en-US" sz="2000" dirty="0">
                <a:solidFill>
                  <a:schemeClr val="tx1"/>
                </a:solidFill>
              </a:rPr>
              <a:t>One process with three threads</a:t>
            </a:r>
          </a:p>
        </p:txBody>
      </p:sp>
      <p:sp>
        <p:nvSpPr>
          <p:cNvPr id="18439" name="Rectangle 9"/>
          <p:cNvSpPr>
            <a:spLocks noChangeArrowheads="1"/>
          </p:cNvSpPr>
          <p:nvPr/>
        </p:nvSpPr>
        <p:spPr bwMode="auto">
          <a:xfrm>
            <a:off x="2819400" y="5791200"/>
            <a:ext cx="3733800" cy="457200"/>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buClr>
                <a:schemeClr val="folHlink"/>
              </a:buClr>
              <a:buSzPct val="60000"/>
              <a:buFont typeface="Wingdings" pitchFamily="2" charset="2"/>
              <a:buChar char="n"/>
              <a:defRPr sz="2800">
                <a:solidFill>
                  <a:schemeClr val="tx1"/>
                </a:solidFill>
                <a:latin typeface="Times" charset="0"/>
              </a:defRPr>
            </a:lvl1pPr>
            <a:lvl2pPr marL="742950" indent="-285750">
              <a:spcBef>
                <a:spcPct val="10000"/>
              </a:spcBef>
              <a:buClr>
                <a:schemeClr val="hlink"/>
              </a:buClr>
              <a:buSzPct val="60000"/>
              <a:buFont typeface="Wingdings" pitchFamily="2" charset="2"/>
              <a:buChar char="n"/>
              <a:defRPr sz="2400">
                <a:solidFill>
                  <a:schemeClr val="tx1"/>
                </a:solidFill>
                <a:latin typeface="Times" charset="0"/>
              </a:defRPr>
            </a:lvl2pPr>
            <a:lvl3pPr marL="1143000" indent="-228600">
              <a:spcBef>
                <a:spcPct val="5000"/>
              </a:spcBef>
              <a:buClr>
                <a:schemeClr val="accent1"/>
              </a:buClr>
              <a:buSzPct val="60000"/>
              <a:buFont typeface="Wingdings" pitchFamily="2" charset="2"/>
              <a:buChar char="n"/>
              <a:defRPr sz="2000">
                <a:solidFill>
                  <a:schemeClr val="tx1"/>
                </a:solidFill>
                <a:latin typeface="Times" charset="0"/>
              </a:defRPr>
            </a:lvl3pPr>
            <a:lvl4pPr marL="1600200" indent="-228600">
              <a:spcBef>
                <a:spcPct val="5000"/>
              </a:spcBef>
              <a:buClr>
                <a:schemeClr val="tx2"/>
              </a:buClr>
              <a:buSzPct val="55000"/>
              <a:buFont typeface="Wingdings" pitchFamily="2" charset="2"/>
              <a:buChar char="n"/>
              <a:defRPr sz="2000">
                <a:solidFill>
                  <a:schemeClr val="tx1"/>
                </a:solidFill>
                <a:latin typeface="Times" charset="0"/>
              </a:defRPr>
            </a:lvl4pPr>
            <a:lvl5pPr marL="2057400" indent="-228600">
              <a:spcBef>
                <a:spcPct val="5000"/>
              </a:spcBef>
              <a:buClr>
                <a:schemeClr val="hlink"/>
              </a:buClr>
              <a:buSzPct val="50000"/>
              <a:buFont typeface="Wingdings" pitchFamily="2" charset="2"/>
              <a:buChar char="n"/>
              <a:defRPr sz="2000">
                <a:solidFill>
                  <a:schemeClr val="tx1"/>
                </a:solidFill>
                <a:latin typeface="Times" charset="0"/>
              </a:defRPr>
            </a:lvl5pPr>
            <a:lvl6pPr marL="25146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6pPr>
            <a:lvl7pPr marL="29718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7pPr>
            <a:lvl8pPr marL="34290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8pPr>
            <a:lvl9pPr marL="38862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9pPr>
          </a:lstStyle>
          <a:p>
            <a:pPr algn="ctr" fontAlgn="base">
              <a:spcBef>
                <a:spcPct val="0"/>
              </a:spcBef>
              <a:spcAft>
                <a:spcPct val="0"/>
              </a:spcAft>
              <a:buClrTx/>
              <a:buSzTx/>
              <a:buNone/>
            </a:pPr>
            <a:r>
              <a:rPr lang="en-US" altLang="en-US" sz="2000">
                <a:solidFill>
                  <a:prstClr val="black"/>
                </a:solidFill>
                <a:latin typeface="Helvetica" pitchFamily="34" charset="0"/>
                <a:cs typeface="Arial" charset="0"/>
              </a:rPr>
              <a:t>Kernel</a:t>
            </a:r>
          </a:p>
        </p:txBody>
      </p:sp>
      <p:sp>
        <p:nvSpPr>
          <p:cNvPr id="18440" name="Rectangle 10"/>
          <p:cNvSpPr>
            <a:spLocks noChangeArrowheads="1"/>
          </p:cNvSpPr>
          <p:nvPr/>
        </p:nvSpPr>
        <p:spPr bwMode="auto">
          <a:xfrm>
            <a:off x="2819400" y="4114800"/>
            <a:ext cx="3733800" cy="167640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buClr>
                <a:schemeClr val="folHlink"/>
              </a:buClr>
              <a:buSzPct val="60000"/>
              <a:buFont typeface="Wingdings" pitchFamily="2" charset="2"/>
              <a:buChar char="n"/>
              <a:defRPr sz="2800">
                <a:solidFill>
                  <a:schemeClr val="tx1"/>
                </a:solidFill>
                <a:latin typeface="Times" charset="0"/>
              </a:defRPr>
            </a:lvl1pPr>
            <a:lvl2pPr marL="742950" indent="-285750">
              <a:spcBef>
                <a:spcPct val="10000"/>
              </a:spcBef>
              <a:buClr>
                <a:schemeClr val="hlink"/>
              </a:buClr>
              <a:buSzPct val="60000"/>
              <a:buFont typeface="Wingdings" pitchFamily="2" charset="2"/>
              <a:buChar char="n"/>
              <a:defRPr sz="2400">
                <a:solidFill>
                  <a:schemeClr val="tx1"/>
                </a:solidFill>
                <a:latin typeface="Times" charset="0"/>
              </a:defRPr>
            </a:lvl2pPr>
            <a:lvl3pPr marL="1143000" indent="-228600">
              <a:spcBef>
                <a:spcPct val="5000"/>
              </a:spcBef>
              <a:buClr>
                <a:schemeClr val="accent1"/>
              </a:buClr>
              <a:buSzPct val="60000"/>
              <a:buFont typeface="Wingdings" pitchFamily="2" charset="2"/>
              <a:buChar char="n"/>
              <a:defRPr sz="2000">
                <a:solidFill>
                  <a:schemeClr val="tx1"/>
                </a:solidFill>
                <a:latin typeface="Times" charset="0"/>
              </a:defRPr>
            </a:lvl3pPr>
            <a:lvl4pPr marL="1600200" indent="-228600">
              <a:spcBef>
                <a:spcPct val="5000"/>
              </a:spcBef>
              <a:buClr>
                <a:schemeClr val="tx2"/>
              </a:buClr>
              <a:buSzPct val="55000"/>
              <a:buFont typeface="Wingdings" pitchFamily="2" charset="2"/>
              <a:buChar char="n"/>
              <a:defRPr sz="2000">
                <a:solidFill>
                  <a:schemeClr val="tx1"/>
                </a:solidFill>
                <a:latin typeface="Times" charset="0"/>
              </a:defRPr>
            </a:lvl4pPr>
            <a:lvl5pPr marL="2057400" indent="-228600">
              <a:spcBef>
                <a:spcPct val="5000"/>
              </a:spcBef>
              <a:buClr>
                <a:schemeClr val="hlink"/>
              </a:buClr>
              <a:buSzPct val="50000"/>
              <a:buFont typeface="Wingdings" pitchFamily="2" charset="2"/>
              <a:buChar char="n"/>
              <a:defRPr sz="2000">
                <a:solidFill>
                  <a:schemeClr val="tx1"/>
                </a:solidFill>
                <a:latin typeface="Times" charset="0"/>
              </a:defRPr>
            </a:lvl5pPr>
            <a:lvl6pPr marL="25146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6pPr>
            <a:lvl7pPr marL="29718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7pPr>
            <a:lvl8pPr marL="34290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8pPr>
            <a:lvl9pPr marL="38862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9pPr>
          </a:lstStyle>
          <a:p>
            <a:pPr fontAlgn="base">
              <a:spcBef>
                <a:spcPct val="0"/>
              </a:spcBef>
              <a:spcAft>
                <a:spcPct val="0"/>
              </a:spcAft>
              <a:buClrTx/>
              <a:buSzTx/>
              <a:buNone/>
            </a:pPr>
            <a:endParaRPr lang="en-US" altLang="en-US" sz="2000">
              <a:solidFill>
                <a:prstClr val="black"/>
              </a:solidFill>
              <a:latin typeface="Helvetica" pitchFamily="34" charset="0"/>
              <a:cs typeface="Arial" charset="0"/>
            </a:endParaRPr>
          </a:p>
        </p:txBody>
      </p:sp>
      <p:sp>
        <p:nvSpPr>
          <p:cNvPr id="18441" name="Rectangle 12"/>
          <p:cNvSpPr>
            <a:spLocks noChangeArrowheads="1"/>
          </p:cNvSpPr>
          <p:nvPr/>
        </p:nvSpPr>
        <p:spPr bwMode="auto">
          <a:xfrm>
            <a:off x="6934200" y="5791200"/>
            <a:ext cx="3200400" cy="457200"/>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buClr>
                <a:schemeClr val="folHlink"/>
              </a:buClr>
              <a:buSzPct val="60000"/>
              <a:buFont typeface="Wingdings" pitchFamily="2" charset="2"/>
              <a:buChar char="n"/>
              <a:defRPr sz="2800">
                <a:solidFill>
                  <a:schemeClr val="tx1"/>
                </a:solidFill>
                <a:latin typeface="Times" charset="0"/>
              </a:defRPr>
            </a:lvl1pPr>
            <a:lvl2pPr marL="742950" indent="-285750">
              <a:spcBef>
                <a:spcPct val="10000"/>
              </a:spcBef>
              <a:buClr>
                <a:schemeClr val="hlink"/>
              </a:buClr>
              <a:buSzPct val="60000"/>
              <a:buFont typeface="Wingdings" pitchFamily="2" charset="2"/>
              <a:buChar char="n"/>
              <a:defRPr sz="2400">
                <a:solidFill>
                  <a:schemeClr val="tx1"/>
                </a:solidFill>
                <a:latin typeface="Times" charset="0"/>
              </a:defRPr>
            </a:lvl2pPr>
            <a:lvl3pPr marL="1143000" indent="-228600">
              <a:spcBef>
                <a:spcPct val="5000"/>
              </a:spcBef>
              <a:buClr>
                <a:schemeClr val="accent1"/>
              </a:buClr>
              <a:buSzPct val="60000"/>
              <a:buFont typeface="Wingdings" pitchFamily="2" charset="2"/>
              <a:buChar char="n"/>
              <a:defRPr sz="2000">
                <a:solidFill>
                  <a:schemeClr val="tx1"/>
                </a:solidFill>
                <a:latin typeface="Times" charset="0"/>
              </a:defRPr>
            </a:lvl3pPr>
            <a:lvl4pPr marL="1600200" indent="-228600">
              <a:spcBef>
                <a:spcPct val="5000"/>
              </a:spcBef>
              <a:buClr>
                <a:schemeClr val="tx2"/>
              </a:buClr>
              <a:buSzPct val="55000"/>
              <a:buFont typeface="Wingdings" pitchFamily="2" charset="2"/>
              <a:buChar char="n"/>
              <a:defRPr sz="2000">
                <a:solidFill>
                  <a:schemeClr val="tx1"/>
                </a:solidFill>
                <a:latin typeface="Times" charset="0"/>
              </a:defRPr>
            </a:lvl4pPr>
            <a:lvl5pPr marL="2057400" indent="-228600">
              <a:spcBef>
                <a:spcPct val="5000"/>
              </a:spcBef>
              <a:buClr>
                <a:schemeClr val="hlink"/>
              </a:buClr>
              <a:buSzPct val="50000"/>
              <a:buFont typeface="Wingdings" pitchFamily="2" charset="2"/>
              <a:buChar char="n"/>
              <a:defRPr sz="2000">
                <a:solidFill>
                  <a:schemeClr val="tx1"/>
                </a:solidFill>
                <a:latin typeface="Times" charset="0"/>
              </a:defRPr>
            </a:lvl5pPr>
            <a:lvl6pPr marL="25146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6pPr>
            <a:lvl7pPr marL="29718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7pPr>
            <a:lvl8pPr marL="34290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8pPr>
            <a:lvl9pPr marL="38862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9pPr>
          </a:lstStyle>
          <a:p>
            <a:pPr algn="ctr" fontAlgn="base">
              <a:spcBef>
                <a:spcPct val="0"/>
              </a:spcBef>
              <a:spcAft>
                <a:spcPct val="0"/>
              </a:spcAft>
              <a:buClrTx/>
              <a:buSzTx/>
              <a:buNone/>
            </a:pPr>
            <a:r>
              <a:rPr lang="en-US" altLang="en-US" sz="2000">
                <a:solidFill>
                  <a:prstClr val="black"/>
                </a:solidFill>
                <a:latin typeface="Helvetica" pitchFamily="34" charset="0"/>
                <a:cs typeface="Arial" charset="0"/>
              </a:rPr>
              <a:t>Kernel</a:t>
            </a:r>
          </a:p>
        </p:txBody>
      </p:sp>
      <p:sp>
        <p:nvSpPr>
          <p:cNvPr id="18442" name="Rectangle 13"/>
          <p:cNvSpPr>
            <a:spLocks noChangeArrowheads="1"/>
          </p:cNvSpPr>
          <p:nvPr/>
        </p:nvSpPr>
        <p:spPr bwMode="auto">
          <a:xfrm>
            <a:off x="6934200" y="4114800"/>
            <a:ext cx="3200400" cy="167640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buClr>
                <a:schemeClr val="folHlink"/>
              </a:buClr>
              <a:buSzPct val="60000"/>
              <a:buFont typeface="Wingdings" pitchFamily="2" charset="2"/>
              <a:buChar char="n"/>
              <a:defRPr sz="2800">
                <a:solidFill>
                  <a:schemeClr val="tx1"/>
                </a:solidFill>
                <a:latin typeface="Times" charset="0"/>
              </a:defRPr>
            </a:lvl1pPr>
            <a:lvl2pPr marL="742950" indent="-285750">
              <a:spcBef>
                <a:spcPct val="10000"/>
              </a:spcBef>
              <a:buClr>
                <a:schemeClr val="hlink"/>
              </a:buClr>
              <a:buSzPct val="60000"/>
              <a:buFont typeface="Wingdings" pitchFamily="2" charset="2"/>
              <a:buChar char="n"/>
              <a:defRPr sz="2400">
                <a:solidFill>
                  <a:schemeClr val="tx1"/>
                </a:solidFill>
                <a:latin typeface="Times" charset="0"/>
              </a:defRPr>
            </a:lvl2pPr>
            <a:lvl3pPr marL="1143000" indent="-228600">
              <a:spcBef>
                <a:spcPct val="5000"/>
              </a:spcBef>
              <a:buClr>
                <a:schemeClr val="accent1"/>
              </a:buClr>
              <a:buSzPct val="60000"/>
              <a:buFont typeface="Wingdings" pitchFamily="2" charset="2"/>
              <a:buChar char="n"/>
              <a:defRPr sz="2000">
                <a:solidFill>
                  <a:schemeClr val="tx1"/>
                </a:solidFill>
                <a:latin typeface="Times" charset="0"/>
              </a:defRPr>
            </a:lvl3pPr>
            <a:lvl4pPr marL="1600200" indent="-228600">
              <a:spcBef>
                <a:spcPct val="5000"/>
              </a:spcBef>
              <a:buClr>
                <a:schemeClr val="tx2"/>
              </a:buClr>
              <a:buSzPct val="55000"/>
              <a:buFont typeface="Wingdings" pitchFamily="2" charset="2"/>
              <a:buChar char="n"/>
              <a:defRPr sz="2000">
                <a:solidFill>
                  <a:schemeClr val="tx1"/>
                </a:solidFill>
                <a:latin typeface="Times" charset="0"/>
              </a:defRPr>
            </a:lvl4pPr>
            <a:lvl5pPr marL="2057400" indent="-228600">
              <a:spcBef>
                <a:spcPct val="5000"/>
              </a:spcBef>
              <a:buClr>
                <a:schemeClr val="hlink"/>
              </a:buClr>
              <a:buSzPct val="50000"/>
              <a:buFont typeface="Wingdings" pitchFamily="2" charset="2"/>
              <a:buChar char="n"/>
              <a:defRPr sz="2000">
                <a:solidFill>
                  <a:schemeClr val="tx1"/>
                </a:solidFill>
                <a:latin typeface="Times" charset="0"/>
              </a:defRPr>
            </a:lvl5pPr>
            <a:lvl6pPr marL="25146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6pPr>
            <a:lvl7pPr marL="29718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7pPr>
            <a:lvl8pPr marL="34290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8pPr>
            <a:lvl9pPr marL="38862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9pPr>
          </a:lstStyle>
          <a:p>
            <a:pPr fontAlgn="base">
              <a:spcBef>
                <a:spcPct val="0"/>
              </a:spcBef>
              <a:spcAft>
                <a:spcPct val="0"/>
              </a:spcAft>
              <a:buClrTx/>
              <a:buSzTx/>
              <a:buNone/>
            </a:pPr>
            <a:endParaRPr lang="en-US" altLang="en-US" sz="2000">
              <a:solidFill>
                <a:prstClr val="black"/>
              </a:solidFill>
              <a:latin typeface="Helvetica" pitchFamily="34" charset="0"/>
              <a:cs typeface="Arial" charset="0"/>
            </a:endParaRPr>
          </a:p>
        </p:txBody>
      </p:sp>
      <p:sp>
        <p:nvSpPr>
          <p:cNvPr id="18443" name="Oval 18"/>
          <p:cNvSpPr>
            <a:spLocks noChangeArrowheads="1"/>
          </p:cNvSpPr>
          <p:nvPr/>
        </p:nvSpPr>
        <p:spPr bwMode="auto">
          <a:xfrm>
            <a:off x="8077200" y="4267200"/>
            <a:ext cx="914400" cy="91440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buClr>
                <a:schemeClr val="folHlink"/>
              </a:buClr>
              <a:buSzPct val="60000"/>
              <a:buFont typeface="Wingdings" pitchFamily="2" charset="2"/>
              <a:buChar char="n"/>
              <a:defRPr sz="2800">
                <a:solidFill>
                  <a:schemeClr val="tx1"/>
                </a:solidFill>
                <a:latin typeface="Times" charset="0"/>
              </a:defRPr>
            </a:lvl1pPr>
            <a:lvl2pPr marL="742950" indent="-285750">
              <a:spcBef>
                <a:spcPct val="10000"/>
              </a:spcBef>
              <a:buClr>
                <a:schemeClr val="hlink"/>
              </a:buClr>
              <a:buSzPct val="60000"/>
              <a:buFont typeface="Wingdings" pitchFamily="2" charset="2"/>
              <a:buChar char="n"/>
              <a:defRPr sz="2400">
                <a:solidFill>
                  <a:schemeClr val="tx1"/>
                </a:solidFill>
                <a:latin typeface="Times" charset="0"/>
              </a:defRPr>
            </a:lvl2pPr>
            <a:lvl3pPr marL="1143000" indent="-228600">
              <a:spcBef>
                <a:spcPct val="5000"/>
              </a:spcBef>
              <a:buClr>
                <a:schemeClr val="accent1"/>
              </a:buClr>
              <a:buSzPct val="60000"/>
              <a:buFont typeface="Wingdings" pitchFamily="2" charset="2"/>
              <a:buChar char="n"/>
              <a:defRPr sz="2000">
                <a:solidFill>
                  <a:schemeClr val="tx1"/>
                </a:solidFill>
                <a:latin typeface="Times" charset="0"/>
              </a:defRPr>
            </a:lvl3pPr>
            <a:lvl4pPr marL="1600200" indent="-228600">
              <a:spcBef>
                <a:spcPct val="5000"/>
              </a:spcBef>
              <a:buClr>
                <a:schemeClr val="tx2"/>
              </a:buClr>
              <a:buSzPct val="55000"/>
              <a:buFont typeface="Wingdings" pitchFamily="2" charset="2"/>
              <a:buChar char="n"/>
              <a:defRPr sz="2000">
                <a:solidFill>
                  <a:schemeClr val="tx1"/>
                </a:solidFill>
                <a:latin typeface="Times" charset="0"/>
              </a:defRPr>
            </a:lvl4pPr>
            <a:lvl5pPr marL="2057400" indent="-228600">
              <a:spcBef>
                <a:spcPct val="5000"/>
              </a:spcBef>
              <a:buClr>
                <a:schemeClr val="hlink"/>
              </a:buClr>
              <a:buSzPct val="50000"/>
              <a:buFont typeface="Wingdings" pitchFamily="2" charset="2"/>
              <a:buChar char="n"/>
              <a:defRPr sz="2000">
                <a:solidFill>
                  <a:schemeClr val="tx1"/>
                </a:solidFill>
                <a:latin typeface="Times" charset="0"/>
              </a:defRPr>
            </a:lvl5pPr>
            <a:lvl6pPr marL="25146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6pPr>
            <a:lvl7pPr marL="29718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7pPr>
            <a:lvl8pPr marL="34290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8pPr>
            <a:lvl9pPr marL="38862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9pPr>
          </a:lstStyle>
          <a:p>
            <a:pPr fontAlgn="base">
              <a:spcBef>
                <a:spcPct val="0"/>
              </a:spcBef>
              <a:spcAft>
                <a:spcPct val="0"/>
              </a:spcAft>
              <a:buClrTx/>
              <a:buSzTx/>
              <a:buNone/>
            </a:pPr>
            <a:endParaRPr lang="en-US" altLang="en-US" sz="2000">
              <a:solidFill>
                <a:prstClr val="black"/>
              </a:solidFill>
              <a:latin typeface="Helvetica" pitchFamily="34" charset="0"/>
              <a:cs typeface="Arial" charset="0"/>
            </a:endParaRPr>
          </a:p>
        </p:txBody>
      </p:sp>
      <p:sp>
        <p:nvSpPr>
          <p:cNvPr id="18444" name="Oval 19"/>
          <p:cNvSpPr>
            <a:spLocks noChangeArrowheads="1"/>
          </p:cNvSpPr>
          <p:nvPr/>
        </p:nvSpPr>
        <p:spPr bwMode="auto">
          <a:xfrm>
            <a:off x="5486400" y="4267200"/>
            <a:ext cx="914400" cy="91440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buClr>
                <a:schemeClr val="folHlink"/>
              </a:buClr>
              <a:buSzPct val="60000"/>
              <a:buFont typeface="Wingdings" pitchFamily="2" charset="2"/>
              <a:buChar char="n"/>
              <a:defRPr sz="2800">
                <a:solidFill>
                  <a:schemeClr val="tx1"/>
                </a:solidFill>
                <a:latin typeface="Times" charset="0"/>
              </a:defRPr>
            </a:lvl1pPr>
            <a:lvl2pPr marL="742950" indent="-285750">
              <a:spcBef>
                <a:spcPct val="10000"/>
              </a:spcBef>
              <a:buClr>
                <a:schemeClr val="hlink"/>
              </a:buClr>
              <a:buSzPct val="60000"/>
              <a:buFont typeface="Wingdings" pitchFamily="2" charset="2"/>
              <a:buChar char="n"/>
              <a:defRPr sz="2400">
                <a:solidFill>
                  <a:schemeClr val="tx1"/>
                </a:solidFill>
                <a:latin typeface="Times" charset="0"/>
              </a:defRPr>
            </a:lvl2pPr>
            <a:lvl3pPr marL="1143000" indent="-228600">
              <a:spcBef>
                <a:spcPct val="5000"/>
              </a:spcBef>
              <a:buClr>
                <a:schemeClr val="accent1"/>
              </a:buClr>
              <a:buSzPct val="60000"/>
              <a:buFont typeface="Wingdings" pitchFamily="2" charset="2"/>
              <a:buChar char="n"/>
              <a:defRPr sz="2000">
                <a:solidFill>
                  <a:schemeClr val="tx1"/>
                </a:solidFill>
                <a:latin typeface="Times" charset="0"/>
              </a:defRPr>
            </a:lvl3pPr>
            <a:lvl4pPr marL="1600200" indent="-228600">
              <a:spcBef>
                <a:spcPct val="5000"/>
              </a:spcBef>
              <a:buClr>
                <a:schemeClr val="tx2"/>
              </a:buClr>
              <a:buSzPct val="55000"/>
              <a:buFont typeface="Wingdings" pitchFamily="2" charset="2"/>
              <a:buChar char="n"/>
              <a:defRPr sz="2000">
                <a:solidFill>
                  <a:schemeClr val="tx1"/>
                </a:solidFill>
                <a:latin typeface="Times" charset="0"/>
              </a:defRPr>
            </a:lvl4pPr>
            <a:lvl5pPr marL="2057400" indent="-228600">
              <a:spcBef>
                <a:spcPct val="5000"/>
              </a:spcBef>
              <a:buClr>
                <a:schemeClr val="hlink"/>
              </a:buClr>
              <a:buSzPct val="50000"/>
              <a:buFont typeface="Wingdings" pitchFamily="2" charset="2"/>
              <a:buChar char="n"/>
              <a:defRPr sz="2000">
                <a:solidFill>
                  <a:schemeClr val="tx1"/>
                </a:solidFill>
                <a:latin typeface="Times" charset="0"/>
              </a:defRPr>
            </a:lvl5pPr>
            <a:lvl6pPr marL="25146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6pPr>
            <a:lvl7pPr marL="29718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7pPr>
            <a:lvl8pPr marL="34290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8pPr>
            <a:lvl9pPr marL="38862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9pPr>
          </a:lstStyle>
          <a:p>
            <a:pPr fontAlgn="base">
              <a:spcBef>
                <a:spcPct val="0"/>
              </a:spcBef>
              <a:spcAft>
                <a:spcPct val="0"/>
              </a:spcAft>
              <a:buClrTx/>
              <a:buSzTx/>
              <a:buNone/>
            </a:pPr>
            <a:endParaRPr lang="en-US" altLang="en-US" sz="2000">
              <a:solidFill>
                <a:prstClr val="black"/>
              </a:solidFill>
              <a:latin typeface="Helvetica" pitchFamily="34" charset="0"/>
              <a:cs typeface="Arial" charset="0"/>
            </a:endParaRPr>
          </a:p>
        </p:txBody>
      </p:sp>
      <p:sp>
        <p:nvSpPr>
          <p:cNvPr id="18445" name="Oval 20"/>
          <p:cNvSpPr>
            <a:spLocks noChangeArrowheads="1"/>
          </p:cNvSpPr>
          <p:nvPr/>
        </p:nvSpPr>
        <p:spPr bwMode="auto">
          <a:xfrm>
            <a:off x="4191000" y="4267200"/>
            <a:ext cx="914400" cy="91440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buClr>
                <a:schemeClr val="folHlink"/>
              </a:buClr>
              <a:buSzPct val="60000"/>
              <a:buFont typeface="Wingdings" pitchFamily="2" charset="2"/>
              <a:buChar char="n"/>
              <a:defRPr sz="2800">
                <a:solidFill>
                  <a:schemeClr val="tx1"/>
                </a:solidFill>
                <a:latin typeface="Times" charset="0"/>
              </a:defRPr>
            </a:lvl1pPr>
            <a:lvl2pPr marL="742950" indent="-285750">
              <a:spcBef>
                <a:spcPct val="10000"/>
              </a:spcBef>
              <a:buClr>
                <a:schemeClr val="hlink"/>
              </a:buClr>
              <a:buSzPct val="60000"/>
              <a:buFont typeface="Wingdings" pitchFamily="2" charset="2"/>
              <a:buChar char="n"/>
              <a:defRPr sz="2400">
                <a:solidFill>
                  <a:schemeClr val="tx1"/>
                </a:solidFill>
                <a:latin typeface="Times" charset="0"/>
              </a:defRPr>
            </a:lvl2pPr>
            <a:lvl3pPr marL="1143000" indent="-228600">
              <a:spcBef>
                <a:spcPct val="5000"/>
              </a:spcBef>
              <a:buClr>
                <a:schemeClr val="accent1"/>
              </a:buClr>
              <a:buSzPct val="60000"/>
              <a:buFont typeface="Wingdings" pitchFamily="2" charset="2"/>
              <a:buChar char="n"/>
              <a:defRPr sz="2000">
                <a:solidFill>
                  <a:schemeClr val="tx1"/>
                </a:solidFill>
                <a:latin typeface="Times" charset="0"/>
              </a:defRPr>
            </a:lvl3pPr>
            <a:lvl4pPr marL="1600200" indent="-228600">
              <a:spcBef>
                <a:spcPct val="5000"/>
              </a:spcBef>
              <a:buClr>
                <a:schemeClr val="tx2"/>
              </a:buClr>
              <a:buSzPct val="55000"/>
              <a:buFont typeface="Wingdings" pitchFamily="2" charset="2"/>
              <a:buChar char="n"/>
              <a:defRPr sz="2000">
                <a:solidFill>
                  <a:schemeClr val="tx1"/>
                </a:solidFill>
                <a:latin typeface="Times" charset="0"/>
              </a:defRPr>
            </a:lvl4pPr>
            <a:lvl5pPr marL="2057400" indent="-228600">
              <a:spcBef>
                <a:spcPct val="5000"/>
              </a:spcBef>
              <a:buClr>
                <a:schemeClr val="hlink"/>
              </a:buClr>
              <a:buSzPct val="50000"/>
              <a:buFont typeface="Wingdings" pitchFamily="2" charset="2"/>
              <a:buChar char="n"/>
              <a:defRPr sz="2000">
                <a:solidFill>
                  <a:schemeClr val="tx1"/>
                </a:solidFill>
                <a:latin typeface="Times" charset="0"/>
              </a:defRPr>
            </a:lvl5pPr>
            <a:lvl6pPr marL="25146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6pPr>
            <a:lvl7pPr marL="29718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7pPr>
            <a:lvl8pPr marL="34290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8pPr>
            <a:lvl9pPr marL="38862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9pPr>
          </a:lstStyle>
          <a:p>
            <a:pPr fontAlgn="base">
              <a:spcBef>
                <a:spcPct val="0"/>
              </a:spcBef>
              <a:spcAft>
                <a:spcPct val="0"/>
              </a:spcAft>
              <a:buClrTx/>
              <a:buSzTx/>
              <a:buNone/>
            </a:pPr>
            <a:endParaRPr lang="en-US" altLang="en-US" sz="2000">
              <a:solidFill>
                <a:prstClr val="black"/>
              </a:solidFill>
              <a:latin typeface="Helvetica" pitchFamily="34" charset="0"/>
              <a:cs typeface="Arial" charset="0"/>
            </a:endParaRPr>
          </a:p>
        </p:txBody>
      </p:sp>
      <p:sp>
        <p:nvSpPr>
          <p:cNvPr id="18446" name="Oval 21"/>
          <p:cNvSpPr>
            <a:spLocks noChangeArrowheads="1"/>
          </p:cNvSpPr>
          <p:nvPr/>
        </p:nvSpPr>
        <p:spPr bwMode="auto">
          <a:xfrm>
            <a:off x="2971800" y="4267200"/>
            <a:ext cx="914400" cy="91440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buClr>
                <a:schemeClr val="folHlink"/>
              </a:buClr>
              <a:buSzPct val="60000"/>
              <a:buFont typeface="Wingdings" pitchFamily="2" charset="2"/>
              <a:buChar char="n"/>
              <a:defRPr sz="2800">
                <a:solidFill>
                  <a:schemeClr val="tx1"/>
                </a:solidFill>
                <a:latin typeface="Times" charset="0"/>
              </a:defRPr>
            </a:lvl1pPr>
            <a:lvl2pPr marL="742950" indent="-285750">
              <a:spcBef>
                <a:spcPct val="10000"/>
              </a:spcBef>
              <a:buClr>
                <a:schemeClr val="hlink"/>
              </a:buClr>
              <a:buSzPct val="60000"/>
              <a:buFont typeface="Wingdings" pitchFamily="2" charset="2"/>
              <a:buChar char="n"/>
              <a:defRPr sz="2400">
                <a:solidFill>
                  <a:schemeClr val="tx1"/>
                </a:solidFill>
                <a:latin typeface="Times" charset="0"/>
              </a:defRPr>
            </a:lvl2pPr>
            <a:lvl3pPr marL="1143000" indent="-228600">
              <a:spcBef>
                <a:spcPct val="5000"/>
              </a:spcBef>
              <a:buClr>
                <a:schemeClr val="accent1"/>
              </a:buClr>
              <a:buSzPct val="60000"/>
              <a:buFont typeface="Wingdings" pitchFamily="2" charset="2"/>
              <a:buChar char="n"/>
              <a:defRPr sz="2000">
                <a:solidFill>
                  <a:schemeClr val="tx1"/>
                </a:solidFill>
                <a:latin typeface="Times" charset="0"/>
              </a:defRPr>
            </a:lvl3pPr>
            <a:lvl4pPr marL="1600200" indent="-228600">
              <a:spcBef>
                <a:spcPct val="5000"/>
              </a:spcBef>
              <a:buClr>
                <a:schemeClr val="tx2"/>
              </a:buClr>
              <a:buSzPct val="55000"/>
              <a:buFont typeface="Wingdings" pitchFamily="2" charset="2"/>
              <a:buChar char="n"/>
              <a:defRPr sz="2000">
                <a:solidFill>
                  <a:schemeClr val="tx1"/>
                </a:solidFill>
                <a:latin typeface="Times" charset="0"/>
              </a:defRPr>
            </a:lvl4pPr>
            <a:lvl5pPr marL="2057400" indent="-228600">
              <a:spcBef>
                <a:spcPct val="5000"/>
              </a:spcBef>
              <a:buClr>
                <a:schemeClr val="hlink"/>
              </a:buClr>
              <a:buSzPct val="50000"/>
              <a:buFont typeface="Wingdings" pitchFamily="2" charset="2"/>
              <a:buChar char="n"/>
              <a:defRPr sz="2000">
                <a:solidFill>
                  <a:schemeClr val="tx1"/>
                </a:solidFill>
                <a:latin typeface="Times" charset="0"/>
              </a:defRPr>
            </a:lvl5pPr>
            <a:lvl6pPr marL="25146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6pPr>
            <a:lvl7pPr marL="29718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7pPr>
            <a:lvl8pPr marL="34290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8pPr>
            <a:lvl9pPr marL="38862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9pPr>
          </a:lstStyle>
          <a:p>
            <a:pPr fontAlgn="base">
              <a:spcBef>
                <a:spcPct val="0"/>
              </a:spcBef>
              <a:spcAft>
                <a:spcPct val="0"/>
              </a:spcAft>
              <a:buClrTx/>
              <a:buSzTx/>
              <a:buNone/>
            </a:pPr>
            <a:endParaRPr lang="en-US" altLang="en-US" sz="2000">
              <a:solidFill>
                <a:prstClr val="black"/>
              </a:solidFill>
              <a:latin typeface="Helvetica" pitchFamily="34" charset="0"/>
              <a:cs typeface="Arial" charset="0"/>
            </a:endParaRPr>
          </a:p>
        </p:txBody>
      </p:sp>
      <p:sp>
        <p:nvSpPr>
          <p:cNvPr id="18453" name="Text Box 30"/>
          <p:cNvSpPr txBox="1">
            <a:spLocks noChangeArrowheads="1"/>
          </p:cNvSpPr>
          <p:nvPr/>
        </p:nvSpPr>
        <p:spPr bwMode="auto">
          <a:xfrm>
            <a:off x="8305800" y="5486400"/>
            <a:ext cx="10239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tIns="0" rIns="45720" bIns="0">
            <a:spAutoFit/>
          </a:bodyPr>
          <a:lstStyle>
            <a:lvl1pPr>
              <a:spcBef>
                <a:spcPct val="10000"/>
              </a:spcBef>
              <a:buClr>
                <a:schemeClr val="folHlink"/>
              </a:buClr>
              <a:buSzPct val="60000"/>
              <a:buFont typeface="Wingdings" pitchFamily="2" charset="2"/>
              <a:buChar char="n"/>
              <a:defRPr sz="2800">
                <a:solidFill>
                  <a:schemeClr val="tx1"/>
                </a:solidFill>
                <a:latin typeface="Times" charset="0"/>
              </a:defRPr>
            </a:lvl1pPr>
            <a:lvl2pPr marL="742950" indent="-285750">
              <a:spcBef>
                <a:spcPct val="10000"/>
              </a:spcBef>
              <a:buClr>
                <a:schemeClr val="hlink"/>
              </a:buClr>
              <a:buSzPct val="60000"/>
              <a:buFont typeface="Wingdings" pitchFamily="2" charset="2"/>
              <a:buChar char="n"/>
              <a:defRPr sz="2400">
                <a:solidFill>
                  <a:schemeClr val="tx1"/>
                </a:solidFill>
                <a:latin typeface="Times" charset="0"/>
              </a:defRPr>
            </a:lvl2pPr>
            <a:lvl3pPr marL="1143000" indent="-228600">
              <a:spcBef>
                <a:spcPct val="5000"/>
              </a:spcBef>
              <a:buClr>
                <a:schemeClr val="accent1"/>
              </a:buClr>
              <a:buSzPct val="60000"/>
              <a:buFont typeface="Wingdings" pitchFamily="2" charset="2"/>
              <a:buChar char="n"/>
              <a:defRPr sz="2000">
                <a:solidFill>
                  <a:schemeClr val="tx1"/>
                </a:solidFill>
                <a:latin typeface="Times" charset="0"/>
              </a:defRPr>
            </a:lvl3pPr>
            <a:lvl4pPr marL="1600200" indent="-228600">
              <a:spcBef>
                <a:spcPct val="5000"/>
              </a:spcBef>
              <a:buClr>
                <a:schemeClr val="tx2"/>
              </a:buClr>
              <a:buSzPct val="55000"/>
              <a:buFont typeface="Wingdings" pitchFamily="2" charset="2"/>
              <a:buChar char="n"/>
              <a:defRPr sz="2000">
                <a:solidFill>
                  <a:schemeClr val="tx1"/>
                </a:solidFill>
                <a:latin typeface="Times" charset="0"/>
              </a:defRPr>
            </a:lvl4pPr>
            <a:lvl5pPr marL="2057400" indent="-228600">
              <a:spcBef>
                <a:spcPct val="5000"/>
              </a:spcBef>
              <a:buClr>
                <a:schemeClr val="hlink"/>
              </a:buClr>
              <a:buSzPct val="50000"/>
              <a:buFont typeface="Wingdings" pitchFamily="2" charset="2"/>
              <a:buChar char="n"/>
              <a:defRPr sz="2000">
                <a:solidFill>
                  <a:schemeClr val="tx1"/>
                </a:solidFill>
                <a:latin typeface="Times" charset="0"/>
              </a:defRPr>
            </a:lvl5pPr>
            <a:lvl6pPr marL="25146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6pPr>
            <a:lvl7pPr marL="29718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7pPr>
            <a:lvl8pPr marL="34290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8pPr>
            <a:lvl9pPr marL="38862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9pPr>
          </a:lstStyle>
          <a:p>
            <a:pPr fontAlgn="base">
              <a:spcBef>
                <a:spcPct val="0"/>
              </a:spcBef>
              <a:spcAft>
                <a:spcPct val="0"/>
              </a:spcAft>
              <a:buClrTx/>
              <a:buSzTx/>
              <a:buNone/>
            </a:pPr>
            <a:r>
              <a:rPr lang="en-US" altLang="en-US" sz="2000">
                <a:solidFill>
                  <a:prstClr val="black"/>
                </a:solidFill>
                <a:latin typeface="Helvetica" pitchFamily="34" charset="0"/>
                <a:cs typeface="Arial" charset="0"/>
              </a:rPr>
              <a:t>Threads</a:t>
            </a:r>
          </a:p>
        </p:txBody>
      </p:sp>
      <p:cxnSp>
        <p:nvCxnSpPr>
          <p:cNvPr id="18454" name="AutoShape 31"/>
          <p:cNvCxnSpPr>
            <a:cxnSpLocks noChangeShapeType="1"/>
            <a:stCxn id="18453" idx="0"/>
          </p:cNvCxnSpPr>
          <p:nvPr/>
        </p:nvCxnSpPr>
        <p:spPr bwMode="auto">
          <a:xfrm flipH="1" flipV="1">
            <a:off x="8382001" y="5119688"/>
            <a:ext cx="436563" cy="366712"/>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455" name="AutoShape 32"/>
          <p:cNvCxnSpPr>
            <a:cxnSpLocks noChangeShapeType="1"/>
            <a:stCxn id="18453" idx="0"/>
          </p:cNvCxnSpPr>
          <p:nvPr/>
        </p:nvCxnSpPr>
        <p:spPr bwMode="auto">
          <a:xfrm flipH="1" flipV="1">
            <a:off x="8534401" y="5119688"/>
            <a:ext cx="284163" cy="366712"/>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456" name="AutoShape 33"/>
          <p:cNvCxnSpPr>
            <a:cxnSpLocks noChangeShapeType="1"/>
            <a:stCxn id="18453" idx="0"/>
          </p:cNvCxnSpPr>
          <p:nvPr/>
        </p:nvCxnSpPr>
        <p:spPr bwMode="auto">
          <a:xfrm flipH="1" flipV="1">
            <a:off x="8686801" y="5119688"/>
            <a:ext cx="131763" cy="366712"/>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457" name="Text Box 34"/>
          <p:cNvSpPr txBox="1">
            <a:spLocks noChangeArrowheads="1"/>
          </p:cNvSpPr>
          <p:nvPr/>
        </p:nvSpPr>
        <p:spPr bwMode="auto">
          <a:xfrm>
            <a:off x="4038600" y="5486400"/>
            <a:ext cx="10239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tIns="0" rIns="45720" bIns="0">
            <a:spAutoFit/>
          </a:bodyPr>
          <a:lstStyle>
            <a:lvl1pPr>
              <a:spcBef>
                <a:spcPct val="10000"/>
              </a:spcBef>
              <a:buClr>
                <a:schemeClr val="folHlink"/>
              </a:buClr>
              <a:buSzPct val="60000"/>
              <a:buFont typeface="Wingdings" pitchFamily="2" charset="2"/>
              <a:buChar char="n"/>
              <a:defRPr sz="2800">
                <a:solidFill>
                  <a:schemeClr val="tx1"/>
                </a:solidFill>
                <a:latin typeface="Times" charset="0"/>
              </a:defRPr>
            </a:lvl1pPr>
            <a:lvl2pPr marL="742950" indent="-285750">
              <a:spcBef>
                <a:spcPct val="10000"/>
              </a:spcBef>
              <a:buClr>
                <a:schemeClr val="hlink"/>
              </a:buClr>
              <a:buSzPct val="60000"/>
              <a:buFont typeface="Wingdings" pitchFamily="2" charset="2"/>
              <a:buChar char="n"/>
              <a:defRPr sz="2400">
                <a:solidFill>
                  <a:schemeClr val="tx1"/>
                </a:solidFill>
                <a:latin typeface="Times" charset="0"/>
              </a:defRPr>
            </a:lvl2pPr>
            <a:lvl3pPr marL="1143000" indent="-228600">
              <a:spcBef>
                <a:spcPct val="5000"/>
              </a:spcBef>
              <a:buClr>
                <a:schemeClr val="accent1"/>
              </a:buClr>
              <a:buSzPct val="60000"/>
              <a:buFont typeface="Wingdings" pitchFamily="2" charset="2"/>
              <a:buChar char="n"/>
              <a:defRPr sz="2000">
                <a:solidFill>
                  <a:schemeClr val="tx1"/>
                </a:solidFill>
                <a:latin typeface="Times" charset="0"/>
              </a:defRPr>
            </a:lvl3pPr>
            <a:lvl4pPr marL="1600200" indent="-228600">
              <a:spcBef>
                <a:spcPct val="5000"/>
              </a:spcBef>
              <a:buClr>
                <a:schemeClr val="tx2"/>
              </a:buClr>
              <a:buSzPct val="55000"/>
              <a:buFont typeface="Wingdings" pitchFamily="2" charset="2"/>
              <a:buChar char="n"/>
              <a:defRPr sz="2000">
                <a:solidFill>
                  <a:schemeClr val="tx1"/>
                </a:solidFill>
                <a:latin typeface="Times" charset="0"/>
              </a:defRPr>
            </a:lvl4pPr>
            <a:lvl5pPr marL="2057400" indent="-228600">
              <a:spcBef>
                <a:spcPct val="5000"/>
              </a:spcBef>
              <a:buClr>
                <a:schemeClr val="hlink"/>
              </a:buClr>
              <a:buSzPct val="50000"/>
              <a:buFont typeface="Wingdings" pitchFamily="2" charset="2"/>
              <a:buChar char="n"/>
              <a:defRPr sz="2000">
                <a:solidFill>
                  <a:schemeClr val="tx1"/>
                </a:solidFill>
                <a:latin typeface="Times" charset="0"/>
              </a:defRPr>
            </a:lvl5pPr>
            <a:lvl6pPr marL="25146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6pPr>
            <a:lvl7pPr marL="29718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7pPr>
            <a:lvl8pPr marL="34290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8pPr>
            <a:lvl9pPr marL="38862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9pPr>
          </a:lstStyle>
          <a:p>
            <a:pPr fontAlgn="base">
              <a:spcBef>
                <a:spcPct val="0"/>
              </a:spcBef>
              <a:spcAft>
                <a:spcPct val="0"/>
              </a:spcAft>
              <a:buClrTx/>
              <a:buSzTx/>
              <a:buNone/>
            </a:pPr>
            <a:r>
              <a:rPr lang="en-US" altLang="en-US" sz="2000">
                <a:solidFill>
                  <a:prstClr val="black"/>
                </a:solidFill>
                <a:latin typeface="Helvetica" pitchFamily="34" charset="0"/>
                <a:cs typeface="Arial" charset="0"/>
              </a:rPr>
              <a:t>Threads</a:t>
            </a:r>
          </a:p>
        </p:txBody>
      </p:sp>
      <p:cxnSp>
        <p:nvCxnSpPr>
          <p:cNvPr id="18458" name="AutoShape 35"/>
          <p:cNvCxnSpPr>
            <a:cxnSpLocks noChangeShapeType="1"/>
            <a:stCxn id="18457" idx="1"/>
          </p:cNvCxnSpPr>
          <p:nvPr/>
        </p:nvCxnSpPr>
        <p:spPr bwMode="auto">
          <a:xfrm flipH="1" flipV="1">
            <a:off x="3429000" y="5043488"/>
            <a:ext cx="609600" cy="595312"/>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459" name="AutoShape 36"/>
          <p:cNvCxnSpPr>
            <a:cxnSpLocks noChangeShapeType="1"/>
            <a:stCxn id="18457" idx="0"/>
          </p:cNvCxnSpPr>
          <p:nvPr/>
        </p:nvCxnSpPr>
        <p:spPr bwMode="auto">
          <a:xfrm flipV="1">
            <a:off x="4551364" y="5043488"/>
            <a:ext cx="96837" cy="442912"/>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460" name="AutoShape 37"/>
          <p:cNvCxnSpPr>
            <a:cxnSpLocks noChangeShapeType="1"/>
            <a:stCxn id="18457" idx="3"/>
          </p:cNvCxnSpPr>
          <p:nvPr/>
        </p:nvCxnSpPr>
        <p:spPr bwMode="auto">
          <a:xfrm flipV="1">
            <a:off x="5062538" y="5043488"/>
            <a:ext cx="881062" cy="595312"/>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461" name="AutoShape 38"/>
          <p:cNvSpPr>
            <a:spLocks/>
          </p:cNvSpPr>
          <p:nvPr/>
        </p:nvSpPr>
        <p:spPr bwMode="auto">
          <a:xfrm>
            <a:off x="2590800" y="5791200"/>
            <a:ext cx="152400" cy="457200"/>
          </a:xfrm>
          <a:prstGeom prst="leftBrace">
            <a:avLst>
              <a:gd name="adj1" fmla="val 25000"/>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buClr>
                <a:schemeClr val="folHlink"/>
              </a:buClr>
              <a:buSzPct val="60000"/>
              <a:buFont typeface="Wingdings" pitchFamily="2" charset="2"/>
              <a:buChar char="n"/>
              <a:defRPr sz="2800">
                <a:solidFill>
                  <a:schemeClr val="tx1"/>
                </a:solidFill>
                <a:latin typeface="Times" charset="0"/>
              </a:defRPr>
            </a:lvl1pPr>
            <a:lvl2pPr marL="742950" indent="-285750">
              <a:spcBef>
                <a:spcPct val="10000"/>
              </a:spcBef>
              <a:buClr>
                <a:schemeClr val="hlink"/>
              </a:buClr>
              <a:buSzPct val="60000"/>
              <a:buFont typeface="Wingdings" pitchFamily="2" charset="2"/>
              <a:buChar char="n"/>
              <a:defRPr sz="2400">
                <a:solidFill>
                  <a:schemeClr val="tx1"/>
                </a:solidFill>
                <a:latin typeface="Times" charset="0"/>
              </a:defRPr>
            </a:lvl2pPr>
            <a:lvl3pPr marL="1143000" indent="-228600">
              <a:spcBef>
                <a:spcPct val="5000"/>
              </a:spcBef>
              <a:buClr>
                <a:schemeClr val="accent1"/>
              </a:buClr>
              <a:buSzPct val="60000"/>
              <a:buFont typeface="Wingdings" pitchFamily="2" charset="2"/>
              <a:buChar char="n"/>
              <a:defRPr sz="2000">
                <a:solidFill>
                  <a:schemeClr val="tx1"/>
                </a:solidFill>
                <a:latin typeface="Times" charset="0"/>
              </a:defRPr>
            </a:lvl3pPr>
            <a:lvl4pPr marL="1600200" indent="-228600">
              <a:spcBef>
                <a:spcPct val="5000"/>
              </a:spcBef>
              <a:buClr>
                <a:schemeClr val="tx2"/>
              </a:buClr>
              <a:buSzPct val="55000"/>
              <a:buFont typeface="Wingdings" pitchFamily="2" charset="2"/>
              <a:buChar char="n"/>
              <a:defRPr sz="2000">
                <a:solidFill>
                  <a:schemeClr val="tx1"/>
                </a:solidFill>
                <a:latin typeface="Times" charset="0"/>
              </a:defRPr>
            </a:lvl4pPr>
            <a:lvl5pPr marL="2057400" indent="-228600">
              <a:spcBef>
                <a:spcPct val="5000"/>
              </a:spcBef>
              <a:buClr>
                <a:schemeClr val="hlink"/>
              </a:buClr>
              <a:buSzPct val="50000"/>
              <a:buFont typeface="Wingdings" pitchFamily="2" charset="2"/>
              <a:buChar char="n"/>
              <a:defRPr sz="2000">
                <a:solidFill>
                  <a:schemeClr val="tx1"/>
                </a:solidFill>
                <a:latin typeface="Times" charset="0"/>
              </a:defRPr>
            </a:lvl5pPr>
            <a:lvl6pPr marL="25146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6pPr>
            <a:lvl7pPr marL="29718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7pPr>
            <a:lvl8pPr marL="34290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8pPr>
            <a:lvl9pPr marL="38862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9pPr>
          </a:lstStyle>
          <a:p>
            <a:pPr fontAlgn="base">
              <a:spcBef>
                <a:spcPct val="0"/>
              </a:spcBef>
              <a:spcAft>
                <a:spcPct val="0"/>
              </a:spcAft>
              <a:buClrTx/>
              <a:buSzTx/>
              <a:buNone/>
            </a:pPr>
            <a:endParaRPr lang="en-US" altLang="en-US" sz="2000">
              <a:solidFill>
                <a:prstClr val="black"/>
              </a:solidFill>
              <a:latin typeface="Helvetica" pitchFamily="34" charset="0"/>
              <a:cs typeface="Arial" charset="0"/>
            </a:endParaRPr>
          </a:p>
        </p:txBody>
      </p:sp>
      <p:sp>
        <p:nvSpPr>
          <p:cNvPr id="18462" name="Text Box 39"/>
          <p:cNvSpPr txBox="1">
            <a:spLocks noChangeArrowheads="1"/>
          </p:cNvSpPr>
          <p:nvPr/>
        </p:nvSpPr>
        <p:spPr bwMode="auto">
          <a:xfrm>
            <a:off x="1676401" y="5791201"/>
            <a:ext cx="85407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tIns="0" rIns="45720" bIns="0">
            <a:spAutoFit/>
          </a:bodyPr>
          <a:lstStyle>
            <a:lvl1pPr>
              <a:spcBef>
                <a:spcPct val="10000"/>
              </a:spcBef>
              <a:buClr>
                <a:schemeClr val="folHlink"/>
              </a:buClr>
              <a:buSzPct val="60000"/>
              <a:buFont typeface="Wingdings" pitchFamily="2" charset="2"/>
              <a:buChar char="n"/>
              <a:defRPr sz="2800">
                <a:solidFill>
                  <a:schemeClr val="tx1"/>
                </a:solidFill>
                <a:latin typeface="Times" charset="0"/>
              </a:defRPr>
            </a:lvl1pPr>
            <a:lvl2pPr marL="742950" indent="-285750">
              <a:spcBef>
                <a:spcPct val="10000"/>
              </a:spcBef>
              <a:buClr>
                <a:schemeClr val="hlink"/>
              </a:buClr>
              <a:buSzPct val="60000"/>
              <a:buFont typeface="Wingdings" pitchFamily="2" charset="2"/>
              <a:buChar char="n"/>
              <a:defRPr sz="2400">
                <a:solidFill>
                  <a:schemeClr val="tx1"/>
                </a:solidFill>
                <a:latin typeface="Times" charset="0"/>
              </a:defRPr>
            </a:lvl2pPr>
            <a:lvl3pPr marL="1143000" indent="-228600">
              <a:spcBef>
                <a:spcPct val="5000"/>
              </a:spcBef>
              <a:buClr>
                <a:schemeClr val="accent1"/>
              </a:buClr>
              <a:buSzPct val="60000"/>
              <a:buFont typeface="Wingdings" pitchFamily="2" charset="2"/>
              <a:buChar char="n"/>
              <a:defRPr sz="2000">
                <a:solidFill>
                  <a:schemeClr val="tx1"/>
                </a:solidFill>
                <a:latin typeface="Times" charset="0"/>
              </a:defRPr>
            </a:lvl3pPr>
            <a:lvl4pPr marL="1600200" indent="-228600">
              <a:spcBef>
                <a:spcPct val="5000"/>
              </a:spcBef>
              <a:buClr>
                <a:schemeClr val="tx2"/>
              </a:buClr>
              <a:buSzPct val="55000"/>
              <a:buFont typeface="Wingdings" pitchFamily="2" charset="2"/>
              <a:buChar char="n"/>
              <a:defRPr sz="2000">
                <a:solidFill>
                  <a:schemeClr val="tx1"/>
                </a:solidFill>
                <a:latin typeface="Times" charset="0"/>
              </a:defRPr>
            </a:lvl4pPr>
            <a:lvl5pPr marL="2057400" indent="-228600">
              <a:spcBef>
                <a:spcPct val="5000"/>
              </a:spcBef>
              <a:buClr>
                <a:schemeClr val="hlink"/>
              </a:buClr>
              <a:buSzPct val="50000"/>
              <a:buFont typeface="Wingdings" pitchFamily="2" charset="2"/>
              <a:buChar char="n"/>
              <a:defRPr sz="2000">
                <a:solidFill>
                  <a:schemeClr val="tx1"/>
                </a:solidFill>
                <a:latin typeface="Times" charset="0"/>
              </a:defRPr>
            </a:lvl5pPr>
            <a:lvl6pPr marL="25146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6pPr>
            <a:lvl7pPr marL="29718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7pPr>
            <a:lvl8pPr marL="34290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8pPr>
            <a:lvl9pPr marL="38862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9pPr>
          </a:lstStyle>
          <a:p>
            <a:pPr algn="r" fontAlgn="base">
              <a:spcBef>
                <a:spcPct val="0"/>
              </a:spcBef>
              <a:spcAft>
                <a:spcPct val="0"/>
              </a:spcAft>
              <a:buClrTx/>
              <a:buSzTx/>
              <a:buNone/>
            </a:pPr>
            <a:r>
              <a:rPr lang="en-US" altLang="en-US" sz="1800">
                <a:solidFill>
                  <a:prstClr val="black"/>
                </a:solidFill>
                <a:latin typeface="Helvetica" pitchFamily="34" charset="0"/>
                <a:cs typeface="Arial" charset="0"/>
              </a:rPr>
              <a:t>System</a:t>
            </a:r>
            <a:br>
              <a:rPr lang="en-US" altLang="en-US" sz="1800">
                <a:solidFill>
                  <a:prstClr val="black"/>
                </a:solidFill>
                <a:latin typeface="Helvetica" pitchFamily="34" charset="0"/>
                <a:cs typeface="Arial" charset="0"/>
              </a:rPr>
            </a:br>
            <a:r>
              <a:rPr lang="en-US" altLang="en-US" sz="1800">
                <a:solidFill>
                  <a:prstClr val="black"/>
                </a:solidFill>
                <a:latin typeface="Helvetica" pitchFamily="34" charset="0"/>
                <a:cs typeface="Arial" charset="0"/>
              </a:rPr>
              <a:t>space</a:t>
            </a:r>
          </a:p>
        </p:txBody>
      </p:sp>
      <p:sp>
        <p:nvSpPr>
          <p:cNvPr id="18463" name="Text Box 40"/>
          <p:cNvSpPr txBox="1">
            <a:spLocks noChangeArrowheads="1"/>
          </p:cNvSpPr>
          <p:nvPr/>
        </p:nvSpPr>
        <p:spPr bwMode="auto">
          <a:xfrm>
            <a:off x="1828801" y="4648201"/>
            <a:ext cx="70167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tIns="0" rIns="45720" bIns="0">
            <a:spAutoFit/>
          </a:bodyPr>
          <a:lstStyle>
            <a:lvl1pPr>
              <a:spcBef>
                <a:spcPct val="10000"/>
              </a:spcBef>
              <a:buClr>
                <a:schemeClr val="folHlink"/>
              </a:buClr>
              <a:buSzPct val="60000"/>
              <a:buFont typeface="Wingdings" pitchFamily="2" charset="2"/>
              <a:buChar char="n"/>
              <a:defRPr sz="2800">
                <a:solidFill>
                  <a:schemeClr val="tx1"/>
                </a:solidFill>
                <a:latin typeface="Times" charset="0"/>
              </a:defRPr>
            </a:lvl1pPr>
            <a:lvl2pPr marL="742950" indent="-285750">
              <a:spcBef>
                <a:spcPct val="10000"/>
              </a:spcBef>
              <a:buClr>
                <a:schemeClr val="hlink"/>
              </a:buClr>
              <a:buSzPct val="60000"/>
              <a:buFont typeface="Wingdings" pitchFamily="2" charset="2"/>
              <a:buChar char="n"/>
              <a:defRPr sz="2400">
                <a:solidFill>
                  <a:schemeClr val="tx1"/>
                </a:solidFill>
                <a:latin typeface="Times" charset="0"/>
              </a:defRPr>
            </a:lvl2pPr>
            <a:lvl3pPr marL="1143000" indent="-228600">
              <a:spcBef>
                <a:spcPct val="5000"/>
              </a:spcBef>
              <a:buClr>
                <a:schemeClr val="accent1"/>
              </a:buClr>
              <a:buSzPct val="60000"/>
              <a:buFont typeface="Wingdings" pitchFamily="2" charset="2"/>
              <a:buChar char="n"/>
              <a:defRPr sz="2000">
                <a:solidFill>
                  <a:schemeClr val="tx1"/>
                </a:solidFill>
                <a:latin typeface="Times" charset="0"/>
              </a:defRPr>
            </a:lvl3pPr>
            <a:lvl4pPr marL="1600200" indent="-228600">
              <a:spcBef>
                <a:spcPct val="5000"/>
              </a:spcBef>
              <a:buClr>
                <a:schemeClr val="tx2"/>
              </a:buClr>
              <a:buSzPct val="55000"/>
              <a:buFont typeface="Wingdings" pitchFamily="2" charset="2"/>
              <a:buChar char="n"/>
              <a:defRPr sz="2000">
                <a:solidFill>
                  <a:schemeClr val="tx1"/>
                </a:solidFill>
                <a:latin typeface="Times" charset="0"/>
              </a:defRPr>
            </a:lvl4pPr>
            <a:lvl5pPr marL="2057400" indent="-228600">
              <a:spcBef>
                <a:spcPct val="5000"/>
              </a:spcBef>
              <a:buClr>
                <a:schemeClr val="hlink"/>
              </a:buClr>
              <a:buSzPct val="50000"/>
              <a:buFont typeface="Wingdings" pitchFamily="2" charset="2"/>
              <a:buChar char="n"/>
              <a:defRPr sz="2000">
                <a:solidFill>
                  <a:schemeClr val="tx1"/>
                </a:solidFill>
                <a:latin typeface="Times" charset="0"/>
              </a:defRPr>
            </a:lvl5pPr>
            <a:lvl6pPr marL="25146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6pPr>
            <a:lvl7pPr marL="29718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7pPr>
            <a:lvl8pPr marL="34290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8pPr>
            <a:lvl9pPr marL="38862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9pPr>
          </a:lstStyle>
          <a:p>
            <a:pPr algn="r" fontAlgn="base">
              <a:spcBef>
                <a:spcPct val="0"/>
              </a:spcBef>
              <a:spcAft>
                <a:spcPct val="0"/>
              </a:spcAft>
              <a:buClrTx/>
              <a:buSzTx/>
              <a:buNone/>
            </a:pPr>
            <a:r>
              <a:rPr lang="en-US" altLang="en-US" sz="1800">
                <a:solidFill>
                  <a:prstClr val="black"/>
                </a:solidFill>
                <a:latin typeface="Helvetica" pitchFamily="34" charset="0"/>
                <a:cs typeface="Arial" charset="0"/>
              </a:rPr>
              <a:t>User</a:t>
            </a:r>
            <a:br>
              <a:rPr lang="en-US" altLang="en-US" sz="1800">
                <a:solidFill>
                  <a:prstClr val="black"/>
                </a:solidFill>
                <a:latin typeface="Helvetica" pitchFamily="34" charset="0"/>
                <a:cs typeface="Arial" charset="0"/>
              </a:rPr>
            </a:br>
            <a:r>
              <a:rPr lang="en-US" altLang="en-US" sz="1800">
                <a:solidFill>
                  <a:prstClr val="black"/>
                </a:solidFill>
                <a:latin typeface="Helvetica" pitchFamily="34" charset="0"/>
                <a:cs typeface="Arial" charset="0"/>
              </a:rPr>
              <a:t>space</a:t>
            </a:r>
          </a:p>
        </p:txBody>
      </p:sp>
      <p:sp>
        <p:nvSpPr>
          <p:cNvPr id="18464" name="AutoShape 41"/>
          <p:cNvSpPr>
            <a:spLocks/>
          </p:cNvSpPr>
          <p:nvPr/>
        </p:nvSpPr>
        <p:spPr bwMode="auto">
          <a:xfrm>
            <a:off x="2590800" y="4114800"/>
            <a:ext cx="152400" cy="1676400"/>
          </a:xfrm>
          <a:prstGeom prst="leftBrace">
            <a:avLst>
              <a:gd name="adj1" fmla="val 91667"/>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buClr>
                <a:schemeClr val="folHlink"/>
              </a:buClr>
              <a:buSzPct val="60000"/>
              <a:buFont typeface="Wingdings" pitchFamily="2" charset="2"/>
              <a:buChar char="n"/>
              <a:defRPr sz="2800">
                <a:solidFill>
                  <a:schemeClr val="tx1"/>
                </a:solidFill>
                <a:latin typeface="Times" charset="0"/>
              </a:defRPr>
            </a:lvl1pPr>
            <a:lvl2pPr marL="742950" indent="-285750">
              <a:spcBef>
                <a:spcPct val="10000"/>
              </a:spcBef>
              <a:buClr>
                <a:schemeClr val="hlink"/>
              </a:buClr>
              <a:buSzPct val="60000"/>
              <a:buFont typeface="Wingdings" pitchFamily="2" charset="2"/>
              <a:buChar char="n"/>
              <a:defRPr sz="2400">
                <a:solidFill>
                  <a:schemeClr val="tx1"/>
                </a:solidFill>
                <a:latin typeface="Times" charset="0"/>
              </a:defRPr>
            </a:lvl2pPr>
            <a:lvl3pPr marL="1143000" indent="-228600">
              <a:spcBef>
                <a:spcPct val="5000"/>
              </a:spcBef>
              <a:buClr>
                <a:schemeClr val="accent1"/>
              </a:buClr>
              <a:buSzPct val="60000"/>
              <a:buFont typeface="Wingdings" pitchFamily="2" charset="2"/>
              <a:buChar char="n"/>
              <a:defRPr sz="2000">
                <a:solidFill>
                  <a:schemeClr val="tx1"/>
                </a:solidFill>
                <a:latin typeface="Times" charset="0"/>
              </a:defRPr>
            </a:lvl3pPr>
            <a:lvl4pPr marL="1600200" indent="-228600">
              <a:spcBef>
                <a:spcPct val="5000"/>
              </a:spcBef>
              <a:buClr>
                <a:schemeClr val="tx2"/>
              </a:buClr>
              <a:buSzPct val="55000"/>
              <a:buFont typeface="Wingdings" pitchFamily="2" charset="2"/>
              <a:buChar char="n"/>
              <a:defRPr sz="2000">
                <a:solidFill>
                  <a:schemeClr val="tx1"/>
                </a:solidFill>
                <a:latin typeface="Times" charset="0"/>
              </a:defRPr>
            </a:lvl4pPr>
            <a:lvl5pPr marL="2057400" indent="-228600">
              <a:spcBef>
                <a:spcPct val="5000"/>
              </a:spcBef>
              <a:buClr>
                <a:schemeClr val="hlink"/>
              </a:buClr>
              <a:buSzPct val="50000"/>
              <a:buFont typeface="Wingdings" pitchFamily="2" charset="2"/>
              <a:buChar char="n"/>
              <a:defRPr sz="2000">
                <a:solidFill>
                  <a:schemeClr val="tx1"/>
                </a:solidFill>
                <a:latin typeface="Times" charset="0"/>
              </a:defRPr>
            </a:lvl5pPr>
            <a:lvl6pPr marL="25146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6pPr>
            <a:lvl7pPr marL="29718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7pPr>
            <a:lvl8pPr marL="34290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8pPr>
            <a:lvl9pPr marL="38862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9pPr>
          </a:lstStyle>
          <a:p>
            <a:pPr fontAlgn="base">
              <a:spcBef>
                <a:spcPct val="0"/>
              </a:spcBef>
              <a:spcAft>
                <a:spcPct val="0"/>
              </a:spcAft>
              <a:buClrTx/>
              <a:buSzTx/>
              <a:buNone/>
            </a:pPr>
            <a:endParaRPr lang="en-US" altLang="en-US" sz="2000">
              <a:solidFill>
                <a:prstClr val="black"/>
              </a:solidFill>
              <a:latin typeface="Helvetica" pitchFamily="34" charset="0"/>
              <a:cs typeface="Arial" charset="0"/>
            </a:endParaRPr>
          </a:p>
        </p:txBody>
      </p:sp>
      <p:sp>
        <p:nvSpPr>
          <p:cNvPr id="18465" name="Text Box 42"/>
          <p:cNvSpPr txBox="1">
            <a:spLocks noChangeArrowheads="1"/>
          </p:cNvSpPr>
          <p:nvPr/>
        </p:nvSpPr>
        <p:spPr bwMode="auto">
          <a:xfrm>
            <a:off x="2743201" y="3581400"/>
            <a:ext cx="1108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tIns="0" rIns="45720" bIns="0">
            <a:spAutoFit/>
          </a:bodyPr>
          <a:lstStyle>
            <a:lvl1pPr>
              <a:spcBef>
                <a:spcPct val="10000"/>
              </a:spcBef>
              <a:buClr>
                <a:schemeClr val="folHlink"/>
              </a:buClr>
              <a:buSzPct val="60000"/>
              <a:buFont typeface="Wingdings" pitchFamily="2" charset="2"/>
              <a:buChar char="n"/>
              <a:defRPr sz="2800">
                <a:solidFill>
                  <a:schemeClr val="tx1"/>
                </a:solidFill>
                <a:latin typeface="Times" charset="0"/>
              </a:defRPr>
            </a:lvl1pPr>
            <a:lvl2pPr marL="742950" indent="-285750">
              <a:spcBef>
                <a:spcPct val="10000"/>
              </a:spcBef>
              <a:buClr>
                <a:schemeClr val="hlink"/>
              </a:buClr>
              <a:buSzPct val="60000"/>
              <a:buFont typeface="Wingdings" pitchFamily="2" charset="2"/>
              <a:buChar char="n"/>
              <a:defRPr sz="2400">
                <a:solidFill>
                  <a:schemeClr val="tx1"/>
                </a:solidFill>
                <a:latin typeface="Times" charset="0"/>
              </a:defRPr>
            </a:lvl2pPr>
            <a:lvl3pPr marL="1143000" indent="-228600">
              <a:spcBef>
                <a:spcPct val="5000"/>
              </a:spcBef>
              <a:buClr>
                <a:schemeClr val="accent1"/>
              </a:buClr>
              <a:buSzPct val="60000"/>
              <a:buFont typeface="Wingdings" pitchFamily="2" charset="2"/>
              <a:buChar char="n"/>
              <a:defRPr sz="2000">
                <a:solidFill>
                  <a:schemeClr val="tx1"/>
                </a:solidFill>
                <a:latin typeface="Times" charset="0"/>
              </a:defRPr>
            </a:lvl3pPr>
            <a:lvl4pPr marL="1600200" indent="-228600">
              <a:spcBef>
                <a:spcPct val="5000"/>
              </a:spcBef>
              <a:buClr>
                <a:schemeClr val="tx2"/>
              </a:buClr>
              <a:buSzPct val="55000"/>
              <a:buFont typeface="Wingdings" pitchFamily="2" charset="2"/>
              <a:buChar char="n"/>
              <a:defRPr sz="2000">
                <a:solidFill>
                  <a:schemeClr val="tx1"/>
                </a:solidFill>
                <a:latin typeface="Times" charset="0"/>
              </a:defRPr>
            </a:lvl4pPr>
            <a:lvl5pPr marL="2057400" indent="-228600">
              <a:spcBef>
                <a:spcPct val="5000"/>
              </a:spcBef>
              <a:buClr>
                <a:schemeClr val="hlink"/>
              </a:buClr>
              <a:buSzPct val="50000"/>
              <a:buFont typeface="Wingdings" pitchFamily="2" charset="2"/>
              <a:buChar char="n"/>
              <a:defRPr sz="2000">
                <a:solidFill>
                  <a:schemeClr val="tx1"/>
                </a:solidFill>
                <a:latin typeface="Times" charset="0"/>
              </a:defRPr>
            </a:lvl5pPr>
            <a:lvl6pPr marL="25146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6pPr>
            <a:lvl7pPr marL="29718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7pPr>
            <a:lvl8pPr marL="34290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8pPr>
            <a:lvl9pPr marL="38862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9pPr>
          </a:lstStyle>
          <a:p>
            <a:pPr fontAlgn="base">
              <a:spcBef>
                <a:spcPct val="0"/>
              </a:spcBef>
              <a:spcAft>
                <a:spcPct val="0"/>
              </a:spcAft>
              <a:buClrTx/>
              <a:buSzTx/>
              <a:buNone/>
            </a:pPr>
            <a:r>
              <a:rPr lang="en-US" altLang="en-US" sz="1800">
                <a:solidFill>
                  <a:prstClr val="black"/>
                </a:solidFill>
                <a:latin typeface="Helvetica" pitchFamily="34" charset="0"/>
                <a:cs typeface="Arial" charset="0"/>
              </a:rPr>
              <a:t>Process 1</a:t>
            </a:r>
          </a:p>
        </p:txBody>
      </p:sp>
      <p:sp>
        <p:nvSpPr>
          <p:cNvPr id="18466" name="Text Box 43"/>
          <p:cNvSpPr txBox="1">
            <a:spLocks noChangeArrowheads="1"/>
          </p:cNvSpPr>
          <p:nvPr/>
        </p:nvSpPr>
        <p:spPr bwMode="auto">
          <a:xfrm>
            <a:off x="4038601" y="3581400"/>
            <a:ext cx="1108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tIns="0" rIns="45720" bIns="0">
            <a:spAutoFit/>
          </a:bodyPr>
          <a:lstStyle>
            <a:lvl1pPr>
              <a:spcBef>
                <a:spcPct val="10000"/>
              </a:spcBef>
              <a:buClr>
                <a:schemeClr val="folHlink"/>
              </a:buClr>
              <a:buSzPct val="60000"/>
              <a:buFont typeface="Wingdings" pitchFamily="2" charset="2"/>
              <a:buChar char="n"/>
              <a:defRPr sz="2800">
                <a:solidFill>
                  <a:schemeClr val="tx1"/>
                </a:solidFill>
                <a:latin typeface="Times" charset="0"/>
              </a:defRPr>
            </a:lvl1pPr>
            <a:lvl2pPr marL="742950" indent="-285750">
              <a:spcBef>
                <a:spcPct val="10000"/>
              </a:spcBef>
              <a:buClr>
                <a:schemeClr val="hlink"/>
              </a:buClr>
              <a:buSzPct val="60000"/>
              <a:buFont typeface="Wingdings" pitchFamily="2" charset="2"/>
              <a:buChar char="n"/>
              <a:defRPr sz="2400">
                <a:solidFill>
                  <a:schemeClr val="tx1"/>
                </a:solidFill>
                <a:latin typeface="Times" charset="0"/>
              </a:defRPr>
            </a:lvl2pPr>
            <a:lvl3pPr marL="1143000" indent="-228600">
              <a:spcBef>
                <a:spcPct val="5000"/>
              </a:spcBef>
              <a:buClr>
                <a:schemeClr val="accent1"/>
              </a:buClr>
              <a:buSzPct val="60000"/>
              <a:buFont typeface="Wingdings" pitchFamily="2" charset="2"/>
              <a:buChar char="n"/>
              <a:defRPr sz="2000">
                <a:solidFill>
                  <a:schemeClr val="tx1"/>
                </a:solidFill>
                <a:latin typeface="Times" charset="0"/>
              </a:defRPr>
            </a:lvl3pPr>
            <a:lvl4pPr marL="1600200" indent="-228600">
              <a:spcBef>
                <a:spcPct val="5000"/>
              </a:spcBef>
              <a:buClr>
                <a:schemeClr val="tx2"/>
              </a:buClr>
              <a:buSzPct val="55000"/>
              <a:buFont typeface="Wingdings" pitchFamily="2" charset="2"/>
              <a:buChar char="n"/>
              <a:defRPr sz="2000">
                <a:solidFill>
                  <a:schemeClr val="tx1"/>
                </a:solidFill>
                <a:latin typeface="Times" charset="0"/>
              </a:defRPr>
            </a:lvl4pPr>
            <a:lvl5pPr marL="2057400" indent="-228600">
              <a:spcBef>
                <a:spcPct val="5000"/>
              </a:spcBef>
              <a:buClr>
                <a:schemeClr val="hlink"/>
              </a:buClr>
              <a:buSzPct val="50000"/>
              <a:buFont typeface="Wingdings" pitchFamily="2" charset="2"/>
              <a:buChar char="n"/>
              <a:defRPr sz="2000">
                <a:solidFill>
                  <a:schemeClr val="tx1"/>
                </a:solidFill>
                <a:latin typeface="Times" charset="0"/>
              </a:defRPr>
            </a:lvl5pPr>
            <a:lvl6pPr marL="25146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6pPr>
            <a:lvl7pPr marL="29718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7pPr>
            <a:lvl8pPr marL="34290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8pPr>
            <a:lvl9pPr marL="38862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9pPr>
          </a:lstStyle>
          <a:p>
            <a:pPr fontAlgn="base">
              <a:spcBef>
                <a:spcPct val="0"/>
              </a:spcBef>
              <a:spcAft>
                <a:spcPct val="0"/>
              </a:spcAft>
              <a:buClrTx/>
              <a:buSzTx/>
              <a:buNone/>
            </a:pPr>
            <a:r>
              <a:rPr lang="en-US" altLang="en-US" sz="1800">
                <a:solidFill>
                  <a:prstClr val="black"/>
                </a:solidFill>
                <a:latin typeface="Helvetica" pitchFamily="34" charset="0"/>
                <a:cs typeface="Arial" charset="0"/>
              </a:rPr>
              <a:t>Process 2</a:t>
            </a:r>
          </a:p>
        </p:txBody>
      </p:sp>
      <p:sp>
        <p:nvSpPr>
          <p:cNvPr id="18467" name="Text Box 44"/>
          <p:cNvSpPr txBox="1">
            <a:spLocks noChangeArrowheads="1"/>
          </p:cNvSpPr>
          <p:nvPr/>
        </p:nvSpPr>
        <p:spPr bwMode="auto">
          <a:xfrm>
            <a:off x="5334001" y="3581400"/>
            <a:ext cx="1108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tIns="0" rIns="45720" bIns="0">
            <a:spAutoFit/>
          </a:bodyPr>
          <a:lstStyle>
            <a:lvl1pPr>
              <a:spcBef>
                <a:spcPct val="10000"/>
              </a:spcBef>
              <a:buClr>
                <a:schemeClr val="folHlink"/>
              </a:buClr>
              <a:buSzPct val="60000"/>
              <a:buFont typeface="Wingdings" pitchFamily="2" charset="2"/>
              <a:buChar char="n"/>
              <a:defRPr sz="2800">
                <a:solidFill>
                  <a:schemeClr val="tx1"/>
                </a:solidFill>
                <a:latin typeface="Times" charset="0"/>
              </a:defRPr>
            </a:lvl1pPr>
            <a:lvl2pPr marL="742950" indent="-285750">
              <a:spcBef>
                <a:spcPct val="10000"/>
              </a:spcBef>
              <a:buClr>
                <a:schemeClr val="hlink"/>
              </a:buClr>
              <a:buSzPct val="60000"/>
              <a:buFont typeface="Wingdings" pitchFamily="2" charset="2"/>
              <a:buChar char="n"/>
              <a:defRPr sz="2400">
                <a:solidFill>
                  <a:schemeClr val="tx1"/>
                </a:solidFill>
                <a:latin typeface="Times" charset="0"/>
              </a:defRPr>
            </a:lvl2pPr>
            <a:lvl3pPr marL="1143000" indent="-228600">
              <a:spcBef>
                <a:spcPct val="5000"/>
              </a:spcBef>
              <a:buClr>
                <a:schemeClr val="accent1"/>
              </a:buClr>
              <a:buSzPct val="60000"/>
              <a:buFont typeface="Wingdings" pitchFamily="2" charset="2"/>
              <a:buChar char="n"/>
              <a:defRPr sz="2000">
                <a:solidFill>
                  <a:schemeClr val="tx1"/>
                </a:solidFill>
                <a:latin typeface="Times" charset="0"/>
              </a:defRPr>
            </a:lvl3pPr>
            <a:lvl4pPr marL="1600200" indent="-228600">
              <a:spcBef>
                <a:spcPct val="5000"/>
              </a:spcBef>
              <a:buClr>
                <a:schemeClr val="tx2"/>
              </a:buClr>
              <a:buSzPct val="55000"/>
              <a:buFont typeface="Wingdings" pitchFamily="2" charset="2"/>
              <a:buChar char="n"/>
              <a:defRPr sz="2000">
                <a:solidFill>
                  <a:schemeClr val="tx1"/>
                </a:solidFill>
                <a:latin typeface="Times" charset="0"/>
              </a:defRPr>
            </a:lvl4pPr>
            <a:lvl5pPr marL="2057400" indent="-228600">
              <a:spcBef>
                <a:spcPct val="5000"/>
              </a:spcBef>
              <a:buClr>
                <a:schemeClr val="hlink"/>
              </a:buClr>
              <a:buSzPct val="50000"/>
              <a:buFont typeface="Wingdings" pitchFamily="2" charset="2"/>
              <a:buChar char="n"/>
              <a:defRPr sz="2000">
                <a:solidFill>
                  <a:schemeClr val="tx1"/>
                </a:solidFill>
                <a:latin typeface="Times" charset="0"/>
              </a:defRPr>
            </a:lvl5pPr>
            <a:lvl6pPr marL="25146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6pPr>
            <a:lvl7pPr marL="29718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7pPr>
            <a:lvl8pPr marL="34290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8pPr>
            <a:lvl9pPr marL="38862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9pPr>
          </a:lstStyle>
          <a:p>
            <a:pPr fontAlgn="base">
              <a:spcBef>
                <a:spcPct val="0"/>
              </a:spcBef>
              <a:spcAft>
                <a:spcPct val="0"/>
              </a:spcAft>
              <a:buClrTx/>
              <a:buSzTx/>
              <a:buNone/>
            </a:pPr>
            <a:r>
              <a:rPr lang="en-US" altLang="en-US" sz="1800">
                <a:solidFill>
                  <a:prstClr val="black"/>
                </a:solidFill>
                <a:latin typeface="Helvetica" pitchFamily="34" charset="0"/>
                <a:cs typeface="Arial" charset="0"/>
              </a:rPr>
              <a:t>Process 3</a:t>
            </a:r>
          </a:p>
        </p:txBody>
      </p:sp>
      <p:cxnSp>
        <p:nvCxnSpPr>
          <p:cNvPr id="18468" name="AutoShape 45"/>
          <p:cNvCxnSpPr>
            <a:cxnSpLocks noChangeShapeType="1"/>
            <a:stCxn id="18465" idx="2"/>
            <a:endCxn id="18446" idx="7"/>
          </p:cNvCxnSpPr>
          <p:nvPr/>
        </p:nvCxnSpPr>
        <p:spPr bwMode="auto">
          <a:xfrm rot="16200000" flipH="1">
            <a:off x="3252788" y="3900488"/>
            <a:ext cx="544512" cy="455612"/>
          </a:xfrm>
          <a:prstGeom prst="curvedConnector3">
            <a:avLst>
              <a:gd name="adj1" fmla="val 3761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469" name="AutoShape 46"/>
          <p:cNvCxnSpPr>
            <a:cxnSpLocks noChangeShapeType="1"/>
            <a:stCxn id="18466" idx="2"/>
            <a:endCxn id="18445" idx="1"/>
          </p:cNvCxnSpPr>
          <p:nvPr/>
        </p:nvCxnSpPr>
        <p:spPr bwMode="auto">
          <a:xfrm rot="5400000">
            <a:off x="4186238" y="3994150"/>
            <a:ext cx="544512" cy="268288"/>
          </a:xfrm>
          <a:prstGeom prst="curvedConnector3">
            <a:avLst>
              <a:gd name="adj1" fmla="val 3761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470" name="AutoShape 47"/>
          <p:cNvCxnSpPr>
            <a:cxnSpLocks noChangeShapeType="1"/>
            <a:stCxn id="18467" idx="2"/>
            <a:endCxn id="18444" idx="1"/>
          </p:cNvCxnSpPr>
          <p:nvPr/>
        </p:nvCxnSpPr>
        <p:spPr bwMode="auto">
          <a:xfrm rot="5400000">
            <a:off x="5481638" y="3994150"/>
            <a:ext cx="544512" cy="268288"/>
          </a:xfrm>
          <a:prstGeom prst="curvedConnector3">
            <a:avLst>
              <a:gd name="adj1" fmla="val 3761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471" name="Text Box 48"/>
          <p:cNvSpPr txBox="1">
            <a:spLocks noChangeArrowheads="1"/>
          </p:cNvSpPr>
          <p:nvPr/>
        </p:nvSpPr>
        <p:spPr bwMode="auto">
          <a:xfrm>
            <a:off x="7924801" y="3581400"/>
            <a:ext cx="1108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tIns="0" rIns="45720" bIns="0">
            <a:spAutoFit/>
          </a:bodyPr>
          <a:lstStyle>
            <a:lvl1pPr>
              <a:spcBef>
                <a:spcPct val="10000"/>
              </a:spcBef>
              <a:buClr>
                <a:schemeClr val="folHlink"/>
              </a:buClr>
              <a:buSzPct val="60000"/>
              <a:buFont typeface="Wingdings" pitchFamily="2" charset="2"/>
              <a:buChar char="n"/>
              <a:defRPr sz="2800">
                <a:solidFill>
                  <a:schemeClr val="tx1"/>
                </a:solidFill>
                <a:latin typeface="Times" charset="0"/>
              </a:defRPr>
            </a:lvl1pPr>
            <a:lvl2pPr marL="742950" indent="-285750">
              <a:spcBef>
                <a:spcPct val="10000"/>
              </a:spcBef>
              <a:buClr>
                <a:schemeClr val="hlink"/>
              </a:buClr>
              <a:buSzPct val="60000"/>
              <a:buFont typeface="Wingdings" pitchFamily="2" charset="2"/>
              <a:buChar char="n"/>
              <a:defRPr sz="2400">
                <a:solidFill>
                  <a:schemeClr val="tx1"/>
                </a:solidFill>
                <a:latin typeface="Times" charset="0"/>
              </a:defRPr>
            </a:lvl2pPr>
            <a:lvl3pPr marL="1143000" indent="-228600">
              <a:spcBef>
                <a:spcPct val="5000"/>
              </a:spcBef>
              <a:buClr>
                <a:schemeClr val="accent1"/>
              </a:buClr>
              <a:buSzPct val="60000"/>
              <a:buFont typeface="Wingdings" pitchFamily="2" charset="2"/>
              <a:buChar char="n"/>
              <a:defRPr sz="2000">
                <a:solidFill>
                  <a:schemeClr val="tx1"/>
                </a:solidFill>
                <a:latin typeface="Times" charset="0"/>
              </a:defRPr>
            </a:lvl3pPr>
            <a:lvl4pPr marL="1600200" indent="-228600">
              <a:spcBef>
                <a:spcPct val="5000"/>
              </a:spcBef>
              <a:buClr>
                <a:schemeClr val="tx2"/>
              </a:buClr>
              <a:buSzPct val="55000"/>
              <a:buFont typeface="Wingdings" pitchFamily="2" charset="2"/>
              <a:buChar char="n"/>
              <a:defRPr sz="2000">
                <a:solidFill>
                  <a:schemeClr val="tx1"/>
                </a:solidFill>
                <a:latin typeface="Times" charset="0"/>
              </a:defRPr>
            </a:lvl4pPr>
            <a:lvl5pPr marL="2057400" indent="-228600">
              <a:spcBef>
                <a:spcPct val="5000"/>
              </a:spcBef>
              <a:buClr>
                <a:schemeClr val="hlink"/>
              </a:buClr>
              <a:buSzPct val="50000"/>
              <a:buFont typeface="Wingdings" pitchFamily="2" charset="2"/>
              <a:buChar char="n"/>
              <a:defRPr sz="2000">
                <a:solidFill>
                  <a:schemeClr val="tx1"/>
                </a:solidFill>
                <a:latin typeface="Times" charset="0"/>
              </a:defRPr>
            </a:lvl5pPr>
            <a:lvl6pPr marL="25146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6pPr>
            <a:lvl7pPr marL="29718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7pPr>
            <a:lvl8pPr marL="34290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8pPr>
            <a:lvl9pPr marL="38862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9pPr>
          </a:lstStyle>
          <a:p>
            <a:pPr fontAlgn="base">
              <a:spcBef>
                <a:spcPct val="0"/>
              </a:spcBef>
              <a:spcAft>
                <a:spcPct val="0"/>
              </a:spcAft>
              <a:buClrTx/>
              <a:buSzTx/>
              <a:buNone/>
            </a:pPr>
            <a:r>
              <a:rPr lang="en-US" altLang="en-US" sz="1800">
                <a:solidFill>
                  <a:prstClr val="black"/>
                </a:solidFill>
                <a:latin typeface="Helvetica" pitchFamily="34" charset="0"/>
                <a:cs typeface="Arial" charset="0"/>
              </a:rPr>
              <a:t>Process 1</a:t>
            </a:r>
          </a:p>
        </p:txBody>
      </p:sp>
      <p:cxnSp>
        <p:nvCxnSpPr>
          <p:cNvPr id="18472" name="AutoShape 49"/>
          <p:cNvCxnSpPr>
            <a:cxnSpLocks noChangeShapeType="1"/>
            <a:stCxn id="18471" idx="2"/>
            <a:endCxn id="18443" idx="1"/>
          </p:cNvCxnSpPr>
          <p:nvPr/>
        </p:nvCxnSpPr>
        <p:spPr bwMode="auto">
          <a:xfrm rot="5400000">
            <a:off x="8072438" y="3994150"/>
            <a:ext cx="544512" cy="268288"/>
          </a:xfrm>
          <a:prstGeom prst="curvedConnector3">
            <a:avLst>
              <a:gd name="adj1" fmla="val 3761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Straight Connector 40"/>
          <p:cNvCxnSpPr/>
          <p:nvPr/>
        </p:nvCxnSpPr>
        <p:spPr bwMode="auto">
          <a:xfrm>
            <a:off x="3429000" y="4357688"/>
            <a:ext cx="0" cy="762000"/>
          </a:xfrm>
          <a:prstGeom prst="line">
            <a:avLst/>
          </a:prstGeom>
          <a:solidFill>
            <a:schemeClr val="accent1"/>
          </a:solidFill>
          <a:ln w="34925" cap="flat" cmpd="thickThin" algn="ctr">
            <a:solidFill>
              <a:srgbClr val="C0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Straight Connector 42"/>
          <p:cNvCxnSpPr/>
          <p:nvPr/>
        </p:nvCxnSpPr>
        <p:spPr bwMode="auto">
          <a:xfrm>
            <a:off x="4686300" y="4343400"/>
            <a:ext cx="0" cy="692944"/>
          </a:xfrm>
          <a:prstGeom prst="line">
            <a:avLst/>
          </a:prstGeom>
          <a:solidFill>
            <a:schemeClr val="accent1"/>
          </a:solidFill>
          <a:ln w="34925" cap="flat" cmpd="thickThin" algn="ctr">
            <a:solidFill>
              <a:srgbClr val="C0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Straight Connector 44"/>
          <p:cNvCxnSpPr/>
          <p:nvPr/>
        </p:nvCxnSpPr>
        <p:spPr bwMode="auto">
          <a:xfrm>
            <a:off x="5943600" y="4343400"/>
            <a:ext cx="0" cy="692944"/>
          </a:xfrm>
          <a:prstGeom prst="line">
            <a:avLst/>
          </a:prstGeom>
          <a:solidFill>
            <a:schemeClr val="accent1"/>
          </a:solidFill>
          <a:ln w="34925" cap="flat" cmpd="thickThin" algn="ctr">
            <a:solidFill>
              <a:srgbClr val="C0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50" name="Group 49"/>
          <p:cNvGrpSpPr/>
          <p:nvPr/>
        </p:nvGrpSpPr>
        <p:grpSpPr>
          <a:xfrm>
            <a:off x="8394929" y="4343400"/>
            <a:ext cx="281553" cy="692944"/>
            <a:chOff x="6858000" y="2590800"/>
            <a:chExt cx="281553" cy="692944"/>
          </a:xfrm>
        </p:grpSpPr>
        <p:cxnSp>
          <p:nvCxnSpPr>
            <p:cNvPr id="51" name="Straight Connector 50"/>
            <p:cNvCxnSpPr/>
            <p:nvPr/>
          </p:nvCxnSpPr>
          <p:spPr bwMode="auto">
            <a:xfrm>
              <a:off x="6858000" y="2590800"/>
              <a:ext cx="0" cy="692944"/>
            </a:xfrm>
            <a:prstGeom prst="line">
              <a:avLst/>
            </a:prstGeom>
            <a:solidFill>
              <a:schemeClr val="accent1"/>
            </a:solidFill>
            <a:ln w="34925" cap="flat" cmpd="thickThin" algn="ctr">
              <a:solidFill>
                <a:srgbClr val="C0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Connector 51"/>
            <p:cNvCxnSpPr/>
            <p:nvPr/>
          </p:nvCxnSpPr>
          <p:spPr bwMode="auto">
            <a:xfrm>
              <a:off x="7000068" y="2590800"/>
              <a:ext cx="0" cy="692944"/>
            </a:xfrm>
            <a:prstGeom prst="line">
              <a:avLst/>
            </a:prstGeom>
            <a:solidFill>
              <a:schemeClr val="accent1"/>
            </a:solidFill>
            <a:ln w="34925" cap="flat" cmpd="thickThin" algn="ctr">
              <a:solidFill>
                <a:srgbClr val="C0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Straight Connector 52"/>
            <p:cNvCxnSpPr/>
            <p:nvPr/>
          </p:nvCxnSpPr>
          <p:spPr bwMode="auto">
            <a:xfrm>
              <a:off x="7139553" y="2590800"/>
              <a:ext cx="0" cy="692944"/>
            </a:xfrm>
            <a:prstGeom prst="line">
              <a:avLst/>
            </a:prstGeom>
            <a:solidFill>
              <a:schemeClr val="accent1"/>
            </a:solidFill>
            <a:ln w="34925" cap="flat" cmpd="thickThin" algn="ctr">
              <a:solidFill>
                <a:srgbClr val="C0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 name="Rectangle 4"/>
          <p:cNvSpPr/>
          <p:nvPr/>
        </p:nvSpPr>
        <p:spPr>
          <a:xfrm>
            <a:off x="6934200" y="6340476"/>
            <a:ext cx="3048000"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2400" dirty="0">
                <a:solidFill>
                  <a:prstClr val="black"/>
                </a:solidFill>
                <a:latin typeface="Gill Sans MT"/>
              </a:rPr>
              <a:t>Multi-threading</a:t>
            </a:r>
          </a:p>
        </p:txBody>
      </p:sp>
    </p:spTree>
    <p:extLst>
      <p:ext uri="{BB962C8B-B14F-4D97-AF65-F5344CB8AC3E}">
        <p14:creationId xmlns:p14="http://schemas.microsoft.com/office/powerpoint/2010/main" val="11671675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7"/>
          <p:cNvSpPr>
            <a:spLocks noGrp="1" noChangeArrowheads="1"/>
          </p:cNvSpPr>
          <p:nvPr>
            <p:ph type="title"/>
          </p:nvPr>
        </p:nvSpPr>
        <p:spPr>
          <a:xfrm>
            <a:off x="1981200" y="228600"/>
            <a:ext cx="5202238" cy="914400"/>
          </a:xfrm>
        </p:spPr>
        <p:txBody>
          <a:bodyPr anchor="ctr"/>
          <a:lstStyle/>
          <a:p>
            <a:pPr eaLnBrk="1" hangingPunct="1"/>
            <a:r>
              <a:rPr lang="en-US" altLang="en-US" dirty="0">
                <a:solidFill>
                  <a:schemeClr val="tx1"/>
                </a:solidFill>
              </a:rPr>
              <a:t>Threads &amp; Stacks</a:t>
            </a:r>
          </a:p>
        </p:txBody>
      </p:sp>
      <p:sp>
        <p:nvSpPr>
          <p:cNvPr id="20486" name="Rectangle 8"/>
          <p:cNvSpPr>
            <a:spLocks noChangeArrowheads="1"/>
          </p:cNvSpPr>
          <p:nvPr/>
        </p:nvSpPr>
        <p:spPr bwMode="auto">
          <a:xfrm>
            <a:off x="3276600" y="5257800"/>
            <a:ext cx="5638800" cy="457200"/>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buClr>
                <a:schemeClr val="folHlink"/>
              </a:buClr>
              <a:buSzPct val="60000"/>
              <a:buFont typeface="Wingdings" pitchFamily="2" charset="2"/>
              <a:buChar char="n"/>
              <a:defRPr sz="2800">
                <a:solidFill>
                  <a:schemeClr val="tx1"/>
                </a:solidFill>
                <a:latin typeface="Times" charset="0"/>
              </a:defRPr>
            </a:lvl1pPr>
            <a:lvl2pPr marL="742950" indent="-285750">
              <a:spcBef>
                <a:spcPct val="10000"/>
              </a:spcBef>
              <a:buClr>
                <a:schemeClr val="hlink"/>
              </a:buClr>
              <a:buSzPct val="60000"/>
              <a:buFont typeface="Wingdings" pitchFamily="2" charset="2"/>
              <a:buChar char="n"/>
              <a:defRPr sz="2400">
                <a:solidFill>
                  <a:schemeClr val="tx1"/>
                </a:solidFill>
                <a:latin typeface="Times" charset="0"/>
              </a:defRPr>
            </a:lvl2pPr>
            <a:lvl3pPr marL="1143000" indent="-228600">
              <a:spcBef>
                <a:spcPct val="5000"/>
              </a:spcBef>
              <a:buClr>
                <a:schemeClr val="accent1"/>
              </a:buClr>
              <a:buSzPct val="60000"/>
              <a:buFont typeface="Wingdings" pitchFamily="2" charset="2"/>
              <a:buChar char="n"/>
              <a:defRPr sz="2000">
                <a:solidFill>
                  <a:schemeClr val="tx1"/>
                </a:solidFill>
                <a:latin typeface="Times" charset="0"/>
              </a:defRPr>
            </a:lvl3pPr>
            <a:lvl4pPr marL="1600200" indent="-228600">
              <a:spcBef>
                <a:spcPct val="5000"/>
              </a:spcBef>
              <a:buClr>
                <a:schemeClr val="tx2"/>
              </a:buClr>
              <a:buSzPct val="55000"/>
              <a:buFont typeface="Wingdings" pitchFamily="2" charset="2"/>
              <a:buChar char="n"/>
              <a:defRPr sz="2000">
                <a:solidFill>
                  <a:schemeClr val="tx1"/>
                </a:solidFill>
                <a:latin typeface="Times" charset="0"/>
              </a:defRPr>
            </a:lvl4pPr>
            <a:lvl5pPr marL="2057400" indent="-228600">
              <a:spcBef>
                <a:spcPct val="5000"/>
              </a:spcBef>
              <a:buClr>
                <a:schemeClr val="hlink"/>
              </a:buClr>
              <a:buSzPct val="50000"/>
              <a:buFont typeface="Wingdings" pitchFamily="2" charset="2"/>
              <a:buChar char="n"/>
              <a:defRPr sz="2000">
                <a:solidFill>
                  <a:schemeClr val="tx1"/>
                </a:solidFill>
                <a:latin typeface="Times" charset="0"/>
              </a:defRPr>
            </a:lvl5pPr>
            <a:lvl6pPr marL="25146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6pPr>
            <a:lvl7pPr marL="29718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7pPr>
            <a:lvl8pPr marL="34290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8pPr>
            <a:lvl9pPr marL="38862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9pPr>
          </a:lstStyle>
          <a:p>
            <a:pPr algn="ctr" fontAlgn="base">
              <a:spcBef>
                <a:spcPct val="0"/>
              </a:spcBef>
              <a:spcAft>
                <a:spcPct val="0"/>
              </a:spcAft>
              <a:buClrTx/>
              <a:buSzTx/>
              <a:buNone/>
            </a:pPr>
            <a:r>
              <a:rPr lang="en-US" altLang="en-US" sz="2000">
                <a:solidFill>
                  <a:prstClr val="black"/>
                </a:solidFill>
                <a:latin typeface="Helvetica" pitchFamily="34" charset="0"/>
                <a:cs typeface="Arial" charset="0"/>
              </a:rPr>
              <a:t>Kernel</a:t>
            </a:r>
          </a:p>
        </p:txBody>
      </p:sp>
      <p:sp>
        <p:nvSpPr>
          <p:cNvPr id="20487" name="Rectangle 9"/>
          <p:cNvSpPr>
            <a:spLocks noChangeArrowheads="1"/>
          </p:cNvSpPr>
          <p:nvPr/>
        </p:nvSpPr>
        <p:spPr bwMode="auto">
          <a:xfrm>
            <a:off x="3276600" y="1828800"/>
            <a:ext cx="5638800" cy="342900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buClr>
                <a:schemeClr val="folHlink"/>
              </a:buClr>
              <a:buSzPct val="60000"/>
              <a:buFont typeface="Wingdings" pitchFamily="2" charset="2"/>
              <a:buChar char="n"/>
              <a:defRPr sz="2800">
                <a:solidFill>
                  <a:schemeClr val="tx1"/>
                </a:solidFill>
                <a:latin typeface="Times" charset="0"/>
              </a:defRPr>
            </a:lvl1pPr>
            <a:lvl2pPr marL="742950" indent="-285750">
              <a:spcBef>
                <a:spcPct val="10000"/>
              </a:spcBef>
              <a:buClr>
                <a:schemeClr val="hlink"/>
              </a:buClr>
              <a:buSzPct val="60000"/>
              <a:buFont typeface="Wingdings" pitchFamily="2" charset="2"/>
              <a:buChar char="n"/>
              <a:defRPr sz="2400">
                <a:solidFill>
                  <a:schemeClr val="tx1"/>
                </a:solidFill>
                <a:latin typeface="Times" charset="0"/>
              </a:defRPr>
            </a:lvl2pPr>
            <a:lvl3pPr marL="1143000" indent="-228600">
              <a:spcBef>
                <a:spcPct val="5000"/>
              </a:spcBef>
              <a:buClr>
                <a:schemeClr val="accent1"/>
              </a:buClr>
              <a:buSzPct val="60000"/>
              <a:buFont typeface="Wingdings" pitchFamily="2" charset="2"/>
              <a:buChar char="n"/>
              <a:defRPr sz="2000">
                <a:solidFill>
                  <a:schemeClr val="tx1"/>
                </a:solidFill>
                <a:latin typeface="Times" charset="0"/>
              </a:defRPr>
            </a:lvl3pPr>
            <a:lvl4pPr marL="1600200" indent="-228600">
              <a:spcBef>
                <a:spcPct val="5000"/>
              </a:spcBef>
              <a:buClr>
                <a:schemeClr val="tx2"/>
              </a:buClr>
              <a:buSzPct val="55000"/>
              <a:buFont typeface="Wingdings" pitchFamily="2" charset="2"/>
              <a:buChar char="n"/>
              <a:defRPr sz="2000">
                <a:solidFill>
                  <a:schemeClr val="tx1"/>
                </a:solidFill>
                <a:latin typeface="Times" charset="0"/>
              </a:defRPr>
            </a:lvl4pPr>
            <a:lvl5pPr marL="2057400" indent="-228600">
              <a:spcBef>
                <a:spcPct val="5000"/>
              </a:spcBef>
              <a:buClr>
                <a:schemeClr val="hlink"/>
              </a:buClr>
              <a:buSzPct val="50000"/>
              <a:buFont typeface="Wingdings" pitchFamily="2" charset="2"/>
              <a:buChar char="n"/>
              <a:defRPr sz="2000">
                <a:solidFill>
                  <a:schemeClr val="tx1"/>
                </a:solidFill>
                <a:latin typeface="Times" charset="0"/>
              </a:defRPr>
            </a:lvl5pPr>
            <a:lvl6pPr marL="25146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6pPr>
            <a:lvl7pPr marL="29718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7pPr>
            <a:lvl8pPr marL="34290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8pPr>
            <a:lvl9pPr marL="38862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9pPr>
          </a:lstStyle>
          <a:p>
            <a:pPr fontAlgn="base">
              <a:spcBef>
                <a:spcPct val="0"/>
              </a:spcBef>
              <a:spcAft>
                <a:spcPct val="0"/>
              </a:spcAft>
              <a:buClrTx/>
              <a:buSzTx/>
              <a:buNone/>
            </a:pPr>
            <a:endParaRPr lang="en-US" altLang="en-US" sz="2000">
              <a:solidFill>
                <a:prstClr val="black"/>
              </a:solidFill>
              <a:latin typeface="Helvetica" pitchFamily="34" charset="0"/>
              <a:cs typeface="Arial" charset="0"/>
            </a:endParaRPr>
          </a:p>
        </p:txBody>
      </p:sp>
      <p:sp>
        <p:nvSpPr>
          <p:cNvPr id="20488" name="Oval 10"/>
          <p:cNvSpPr>
            <a:spLocks noChangeArrowheads="1"/>
          </p:cNvSpPr>
          <p:nvPr/>
        </p:nvSpPr>
        <p:spPr bwMode="auto">
          <a:xfrm>
            <a:off x="4371109" y="1905000"/>
            <a:ext cx="3200400" cy="320040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buClr>
                <a:schemeClr val="folHlink"/>
              </a:buClr>
              <a:buSzPct val="60000"/>
              <a:buFont typeface="Wingdings" pitchFamily="2" charset="2"/>
              <a:buChar char="n"/>
              <a:defRPr sz="2800">
                <a:solidFill>
                  <a:schemeClr val="tx1"/>
                </a:solidFill>
                <a:latin typeface="Times" charset="0"/>
              </a:defRPr>
            </a:lvl1pPr>
            <a:lvl2pPr marL="742950" indent="-285750">
              <a:spcBef>
                <a:spcPct val="10000"/>
              </a:spcBef>
              <a:buClr>
                <a:schemeClr val="hlink"/>
              </a:buClr>
              <a:buSzPct val="60000"/>
              <a:buFont typeface="Wingdings" pitchFamily="2" charset="2"/>
              <a:buChar char="n"/>
              <a:defRPr sz="2400">
                <a:solidFill>
                  <a:schemeClr val="tx1"/>
                </a:solidFill>
                <a:latin typeface="Times" charset="0"/>
              </a:defRPr>
            </a:lvl2pPr>
            <a:lvl3pPr marL="1143000" indent="-228600">
              <a:spcBef>
                <a:spcPct val="5000"/>
              </a:spcBef>
              <a:buClr>
                <a:schemeClr val="accent1"/>
              </a:buClr>
              <a:buSzPct val="60000"/>
              <a:buFont typeface="Wingdings" pitchFamily="2" charset="2"/>
              <a:buChar char="n"/>
              <a:defRPr sz="2000">
                <a:solidFill>
                  <a:schemeClr val="tx1"/>
                </a:solidFill>
                <a:latin typeface="Times" charset="0"/>
              </a:defRPr>
            </a:lvl3pPr>
            <a:lvl4pPr marL="1600200" indent="-228600">
              <a:spcBef>
                <a:spcPct val="5000"/>
              </a:spcBef>
              <a:buClr>
                <a:schemeClr val="tx2"/>
              </a:buClr>
              <a:buSzPct val="55000"/>
              <a:buFont typeface="Wingdings" pitchFamily="2" charset="2"/>
              <a:buChar char="n"/>
              <a:defRPr sz="2000">
                <a:solidFill>
                  <a:schemeClr val="tx1"/>
                </a:solidFill>
                <a:latin typeface="Times" charset="0"/>
              </a:defRPr>
            </a:lvl4pPr>
            <a:lvl5pPr marL="2057400" indent="-228600">
              <a:spcBef>
                <a:spcPct val="5000"/>
              </a:spcBef>
              <a:buClr>
                <a:schemeClr val="hlink"/>
              </a:buClr>
              <a:buSzPct val="50000"/>
              <a:buFont typeface="Wingdings" pitchFamily="2" charset="2"/>
              <a:buChar char="n"/>
              <a:defRPr sz="2000">
                <a:solidFill>
                  <a:schemeClr val="tx1"/>
                </a:solidFill>
                <a:latin typeface="Times" charset="0"/>
              </a:defRPr>
            </a:lvl5pPr>
            <a:lvl6pPr marL="25146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6pPr>
            <a:lvl7pPr marL="29718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7pPr>
            <a:lvl8pPr marL="34290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8pPr>
            <a:lvl9pPr marL="38862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9pPr>
          </a:lstStyle>
          <a:p>
            <a:pPr fontAlgn="base">
              <a:spcBef>
                <a:spcPct val="0"/>
              </a:spcBef>
              <a:spcAft>
                <a:spcPct val="0"/>
              </a:spcAft>
              <a:buClrTx/>
              <a:buSzTx/>
              <a:buNone/>
            </a:pPr>
            <a:endParaRPr lang="en-US" altLang="en-US" sz="2000">
              <a:solidFill>
                <a:prstClr val="black"/>
              </a:solidFill>
              <a:latin typeface="Helvetica" pitchFamily="34" charset="0"/>
              <a:cs typeface="Arial" charset="0"/>
            </a:endParaRPr>
          </a:p>
        </p:txBody>
      </p:sp>
      <p:sp>
        <p:nvSpPr>
          <p:cNvPr id="20489" name="Text Box 18"/>
          <p:cNvSpPr txBox="1">
            <a:spLocks noChangeArrowheads="1"/>
          </p:cNvSpPr>
          <p:nvPr/>
        </p:nvSpPr>
        <p:spPr bwMode="auto">
          <a:xfrm>
            <a:off x="9067800" y="2667000"/>
            <a:ext cx="10096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tIns="0" rIns="45720" bIns="0">
            <a:spAutoFit/>
          </a:bodyPr>
          <a:lstStyle>
            <a:lvl1pPr>
              <a:spcBef>
                <a:spcPct val="10000"/>
              </a:spcBef>
              <a:buClr>
                <a:schemeClr val="folHlink"/>
              </a:buClr>
              <a:buSzPct val="60000"/>
              <a:buFont typeface="Wingdings" pitchFamily="2" charset="2"/>
              <a:buChar char="n"/>
              <a:defRPr sz="2800">
                <a:solidFill>
                  <a:schemeClr val="tx1"/>
                </a:solidFill>
                <a:latin typeface="Times" charset="0"/>
              </a:defRPr>
            </a:lvl1pPr>
            <a:lvl2pPr marL="742950" indent="-285750">
              <a:spcBef>
                <a:spcPct val="10000"/>
              </a:spcBef>
              <a:buClr>
                <a:schemeClr val="hlink"/>
              </a:buClr>
              <a:buSzPct val="60000"/>
              <a:buFont typeface="Wingdings" pitchFamily="2" charset="2"/>
              <a:buChar char="n"/>
              <a:defRPr sz="2400">
                <a:solidFill>
                  <a:schemeClr val="tx1"/>
                </a:solidFill>
                <a:latin typeface="Times" charset="0"/>
              </a:defRPr>
            </a:lvl2pPr>
            <a:lvl3pPr marL="1143000" indent="-228600">
              <a:spcBef>
                <a:spcPct val="5000"/>
              </a:spcBef>
              <a:buClr>
                <a:schemeClr val="accent1"/>
              </a:buClr>
              <a:buSzPct val="60000"/>
              <a:buFont typeface="Wingdings" pitchFamily="2" charset="2"/>
              <a:buChar char="n"/>
              <a:defRPr sz="2000">
                <a:solidFill>
                  <a:schemeClr val="tx1"/>
                </a:solidFill>
                <a:latin typeface="Times" charset="0"/>
              </a:defRPr>
            </a:lvl3pPr>
            <a:lvl4pPr marL="1600200" indent="-228600">
              <a:spcBef>
                <a:spcPct val="5000"/>
              </a:spcBef>
              <a:buClr>
                <a:schemeClr val="tx2"/>
              </a:buClr>
              <a:buSzPct val="55000"/>
              <a:buFont typeface="Wingdings" pitchFamily="2" charset="2"/>
              <a:buChar char="n"/>
              <a:defRPr sz="2000">
                <a:solidFill>
                  <a:schemeClr val="tx1"/>
                </a:solidFill>
                <a:latin typeface="Times" charset="0"/>
              </a:defRPr>
            </a:lvl4pPr>
            <a:lvl5pPr marL="2057400" indent="-228600">
              <a:spcBef>
                <a:spcPct val="5000"/>
              </a:spcBef>
              <a:buClr>
                <a:schemeClr val="hlink"/>
              </a:buClr>
              <a:buSzPct val="50000"/>
              <a:buFont typeface="Wingdings" pitchFamily="2" charset="2"/>
              <a:buChar char="n"/>
              <a:defRPr sz="2000">
                <a:solidFill>
                  <a:schemeClr val="tx1"/>
                </a:solidFill>
                <a:latin typeface="Times" charset="0"/>
              </a:defRPr>
            </a:lvl5pPr>
            <a:lvl6pPr marL="25146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6pPr>
            <a:lvl7pPr marL="29718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7pPr>
            <a:lvl8pPr marL="34290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8pPr>
            <a:lvl9pPr marL="38862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9pPr>
          </a:lstStyle>
          <a:p>
            <a:pPr fontAlgn="base">
              <a:spcBef>
                <a:spcPct val="0"/>
              </a:spcBef>
              <a:spcAft>
                <a:spcPct val="0"/>
              </a:spcAft>
              <a:buClrTx/>
              <a:buSzTx/>
              <a:buNone/>
            </a:pPr>
            <a:r>
              <a:rPr lang="en-US" altLang="en-US" sz="2000">
                <a:solidFill>
                  <a:prstClr val="black"/>
                </a:solidFill>
                <a:latin typeface="Helvetica" pitchFamily="34" charset="0"/>
                <a:cs typeface="Arial" charset="0"/>
              </a:rPr>
              <a:t>Process</a:t>
            </a:r>
          </a:p>
        </p:txBody>
      </p:sp>
      <p:cxnSp>
        <p:nvCxnSpPr>
          <p:cNvPr id="20490" name="AutoShape 19"/>
          <p:cNvCxnSpPr>
            <a:cxnSpLocks noChangeShapeType="1"/>
            <a:stCxn id="20489" idx="2"/>
            <a:endCxn id="20488" idx="6"/>
          </p:cNvCxnSpPr>
          <p:nvPr/>
        </p:nvCxnSpPr>
        <p:spPr bwMode="auto">
          <a:xfrm rot="5400000">
            <a:off x="8305367" y="2237942"/>
            <a:ext cx="533400" cy="2001116"/>
          </a:xfrm>
          <a:prstGeom prst="curvedConnector2">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494" name="Rectangle 23"/>
          <p:cNvSpPr>
            <a:spLocks noChangeArrowheads="1"/>
          </p:cNvSpPr>
          <p:nvPr/>
        </p:nvSpPr>
        <p:spPr bwMode="auto">
          <a:xfrm>
            <a:off x="4953000" y="3810000"/>
            <a:ext cx="228600" cy="228600"/>
          </a:xfrm>
          <a:prstGeom prst="rect">
            <a:avLst/>
          </a:prstGeom>
          <a:solidFill>
            <a:srgbClr val="FF99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buClr>
                <a:schemeClr val="folHlink"/>
              </a:buClr>
              <a:buSzPct val="60000"/>
              <a:buFont typeface="Wingdings" pitchFamily="2" charset="2"/>
              <a:buChar char="n"/>
              <a:defRPr sz="2800">
                <a:solidFill>
                  <a:schemeClr val="tx1"/>
                </a:solidFill>
                <a:latin typeface="Times" charset="0"/>
              </a:defRPr>
            </a:lvl1pPr>
            <a:lvl2pPr marL="742950" indent="-285750">
              <a:spcBef>
                <a:spcPct val="10000"/>
              </a:spcBef>
              <a:buClr>
                <a:schemeClr val="hlink"/>
              </a:buClr>
              <a:buSzPct val="60000"/>
              <a:buFont typeface="Wingdings" pitchFamily="2" charset="2"/>
              <a:buChar char="n"/>
              <a:defRPr sz="2400">
                <a:solidFill>
                  <a:schemeClr val="tx1"/>
                </a:solidFill>
                <a:latin typeface="Times" charset="0"/>
              </a:defRPr>
            </a:lvl2pPr>
            <a:lvl3pPr marL="1143000" indent="-228600">
              <a:spcBef>
                <a:spcPct val="5000"/>
              </a:spcBef>
              <a:buClr>
                <a:schemeClr val="accent1"/>
              </a:buClr>
              <a:buSzPct val="60000"/>
              <a:buFont typeface="Wingdings" pitchFamily="2" charset="2"/>
              <a:buChar char="n"/>
              <a:defRPr sz="2000">
                <a:solidFill>
                  <a:schemeClr val="tx1"/>
                </a:solidFill>
                <a:latin typeface="Times" charset="0"/>
              </a:defRPr>
            </a:lvl3pPr>
            <a:lvl4pPr marL="1600200" indent="-228600">
              <a:spcBef>
                <a:spcPct val="5000"/>
              </a:spcBef>
              <a:buClr>
                <a:schemeClr val="tx2"/>
              </a:buClr>
              <a:buSzPct val="55000"/>
              <a:buFont typeface="Wingdings" pitchFamily="2" charset="2"/>
              <a:buChar char="n"/>
              <a:defRPr sz="2000">
                <a:solidFill>
                  <a:schemeClr val="tx1"/>
                </a:solidFill>
                <a:latin typeface="Times" charset="0"/>
              </a:defRPr>
            </a:lvl4pPr>
            <a:lvl5pPr marL="2057400" indent="-228600">
              <a:spcBef>
                <a:spcPct val="5000"/>
              </a:spcBef>
              <a:buClr>
                <a:schemeClr val="hlink"/>
              </a:buClr>
              <a:buSzPct val="50000"/>
              <a:buFont typeface="Wingdings" pitchFamily="2" charset="2"/>
              <a:buChar char="n"/>
              <a:defRPr sz="2000">
                <a:solidFill>
                  <a:schemeClr val="tx1"/>
                </a:solidFill>
                <a:latin typeface="Times" charset="0"/>
              </a:defRPr>
            </a:lvl5pPr>
            <a:lvl6pPr marL="25146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6pPr>
            <a:lvl7pPr marL="29718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7pPr>
            <a:lvl8pPr marL="34290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8pPr>
            <a:lvl9pPr marL="38862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9pPr>
          </a:lstStyle>
          <a:p>
            <a:pPr fontAlgn="base">
              <a:spcBef>
                <a:spcPct val="0"/>
              </a:spcBef>
              <a:spcAft>
                <a:spcPct val="0"/>
              </a:spcAft>
              <a:buClrTx/>
              <a:buSzTx/>
              <a:buNone/>
            </a:pPr>
            <a:endParaRPr lang="en-US" altLang="en-US" sz="2000">
              <a:solidFill>
                <a:prstClr val="black"/>
              </a:solidFill>
              <a:latin typeface="Helvetica" pitchFamily="34" charset="0"/>
              <a:cs typeface="Arial" charset="0"/>
            </a:endParaRPr>
          </a:p>
        </p:txBody>
      </p:sp>
      <p:sp>
        <p:nvSpPr>
          <p:cNvPr id="20495" name="Rectangle 24"/>
          <p:cNvSpPr>
            <a:spLocks noChangeArrowheads="1"/>
          </p:cNvSpPr>
          <p:nvPr/>
        </p:nvSpPr>
        <p:spPr bwMode="auto">
          <a:xfrm>
            <a:off x="4953000" y="4038600"/>
            <a:ext cx="228600" cy="381000"/>
          </a:xfrm>
          <a:prstGeom prst="rect">
            <a:avLst/>
          </a:prstGeom>
          <a:solidFill>
            <a:srgbClr val="FF99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buClr>
                <a:schemeClr val="folHlink"/>
              </a:buClr>
              <a:buSzPct val="60000"/>
              <a:buFont typeface="Wingdings" pitchFamily="2" charset="2"/>
              <a:buChar char="n"/>
              <a:defRPr sz="2800">
                <a:solidFill>
                  <a:schemeClr val="tx1"/>
                </a:solidFill>
                <a:latin typeface="Times" charset="0"/>
              </a:defRPr>
            </a:lvl1pPr>
            <a:lvl2pPr marL="742950" indent="-285750">
              <a:spcBef>
                <a:spcPct val="10000"/>
              </a:spcBef>
              <a:buClr>
                <a:schemeClr val="hlink"/>
              </a:buClr>
              <a:buSzPct val="60000"/>
              <a:buFont typeface="Wingdings" pitchFamily="2" charset="2"/>
              <a:buChar char="n"/>
              <a:defRPr sz="2400">
                <a:solidFill>
                  <a:schemeClr val="tx1"/>
                </a:solidFill>
                <a:latin typeface="Times" charset="0"/>
              </a:defRPr>
            </a:lvl2pPr>
            <a:lvl3pPr marL="1143000" indent="-228600">
              <a:spcBef>
                <a:spcPct val="5000"/>
              </a:spcBef>
              <a:buClr>
                <a:schemeClr val="accent1"/>
              </a:buClr>
              <a:buSzPct val="60000"/>
              <a:buFont typeface="Wingdings" pitchFamily="2" charset="2"/>
              <a:buChar char="n"/>
              <a:defRPr sz="2000">
                <a:solidFill>
                  <a:schemeClr val="tx1"/>
                </a:solidFill>
                <a:latin typeface="Times" charset="0"/>
              </a:defRPr>
            </a:lvl3pPr>
            <a:lvl4pPr marL="1600200" indent="-228600">
              <a:spcBef>
                <a:spcPct val="5000"/>
              </a:spcBef>
              <a:buClr>
                <a:schemeClr val="tx2"/>
              </a:buClr>
              <a:buSzPct val="55000"/>
              <a:buFont typeface="Wingdings" pitchFamily="2" charset="2"/>
              <a:buChar char="n"/>
              <a:defRPr sz="2000">
                <a:solidFill>
                  <a:schemeClr val="tx1"/>
                </a:solidFill>
                <a:latin typeface="Times" charset="0"/>
              </a:defRPr>
            </a:lvl4pPr>
            <a:lvl5pPr marL="2057400" indent="-228600">
              <a:spcBef>
                <a:spcPct val="5000"/>
              </a:spcBef>
              <a:buClr>
                <a:schemeClr val="hlink"/>
              </a:buClr>
              <a:buSzPct val="50000"/>
              <a:buFont typeface="Wingdings" pitchFamily="2" charset="2"/>
              <a:buChar char="n"/>
              <a:defRPr sz="2000">
                <a:solidFill>
                  <a:schemeClr val="tx1"/>
                </a:solidFill>
                <a:latin typeface="Times" charset="0"/>
              </a:defRPr>
            </a:lvl5pPr>
            <a:lvl6pPr marL="25146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6pPr>
            <a:lvl7pPr marL="29718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7pPr>
            <a:lvl8pPr marL="34290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8pPr>
            <a:lvl9pPr marL="38862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9pPr>
          </a:lstStyle>
          <a:p>
            <a:pPr fontAlgn="base">
              <a:spcBef>
                <a:spcPct val="0"/>
              </a:spcBef>
              <a:spcAft>
                <a:spcPct val="0"/>
              </a:spcAft>
              <a:buClrTx/>
              <a:buSzTx/>
              <a:buNone/>
            </a:pPr>
            <a:endParaRPr lang="en-US" altLang="en-US" sz="2000">
              <a:solidFill>
                <a:prstClr val="black"/>
              </a:solidFill>
              <a:latin typeface="Helvetica" pitchFamily="34" charset="0"/>
              <a:cs typeface="Arial" charset="0"/>
            </a:endParaRPr>
          </a:p>
        </p:txBody>
      </p:sp>
      <p:sp>
        <p:nvSpPr>
          <p:cNvPr id="20496" name="Rectangle 25"/>
          <p:cNvSpPr>
            <a:spLocks noChangeArrowheads="1"/>
          </p:cNvSpPr>
          <p:nvPr/>
        </p:nvSpPr>
        <p:spPr bwMode="auto">
          <a:xfrm>
            <a:off x="4953000" y="4419600"/>
            <a:ext cx="228600" cy="76200"/>
          </a:xfrm>
          <a:prstGeom prst="rect">
            <a:avLst/>
          </a:prstGeom>
          <a:solidFill>
            <a:srgbClr val="FF99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buClr>
                <a:schemeClr val="folHlink"/>
              </a:buClr>
              <a:buSzPct val="60000"/>
              <a:buFont typeface="Wingdings" pitchFamily="2" charset="2"/>
              <a:buChar char="n"/>
              <a:defRPr sz="2800">
                <a:solidFill>
                  <a:schemeClr val="tx1"/>
                </a:solidFill>
                <a:latin typeface="Times" charset="0"/>
              </a:defRPr>
            </a:lvl1pPr>
            <a:lvl2pPr marL="742950" indent="-285750">
              <a:spcBef>
                <a:spcPct val="10000"/>
              </a:spcBef>
              <a:buClr>
                <a:schemeClr val="hlink"/>
              </a:buClr>
              <a:buSzPct val="60000"/>
              <a:buFont typeface="Wingdings" pitchFamily="2" charset="2"/>
              <a:buChar char="n"/>
              <a:defRPr sz="2400">
                <a:solidFill>
                  <a:schemeClr val="tx1"/>
                </a:solidFill>
                <a:latin typeface="Times" charset="0"/>
              </a:defRPr>
            </a:lvl2pPr>
            <a:lvl3pPr marL="1143000" indent="-228600">
              <a:spcBef>
                <a:spcPct val="5000"/>
              </a:spcBef>
              <a:buClr>
                <a:schemeClr val="accent1"/>
              </a:buClr>
              <a:buSzPct val="60000"/>
              <a:buFont typeface="Wingdings" pitchFamily="2" charset="2"/>
              <a:buChar char="n"/>
              <a:defRPr sz="2000">
                <a:solidFill>
                  <a:schemeClr val="tx1"/>
                </a:solidFill>
                <a:latin typeface="Times" charset="0"/>
              </a:defRPr>
            </a:lvl3pPr>
            <a:lvl4pPr marL="1600200" indent="-228600">
              <a:spcBef>
                <a:spcPct val="5000"/>
              </a:spcBef>
              <a:buClr>
                <a:schemeClr val="tx2"/>
              </a:buClr>
              <a:buSzPct val="55000"/>
              <a:buFont typeface="Wingdings" pitchFamily="2" charset="2"/>
              <a:buChar char="n"/>
              <a:defRPr sz="2000">
                <a:solidFill>
                  <a:schemeClr val="tx1"/>
                </a:solidFill>
                <a:latin typeface="Times" charset="0"/>
              </a:defRPr>
            </a:lvl4pPr>
            <a:lvl5pPr marL="2057400" indent="-228600">
              <a:spcBef>
                <a:spcPct val="5000"/>
              </a:spcBef>
              <a:buClr>
                <a:schemeClr val="hlink"/>
              </a:buClr>
              <a:buSzPct val="50000"/>
              <a:buFont typeface="Wingdings" pitchFamily="2" charset="2"/>
              <a:buChar char="n"/>
              <a:defRPr sz="2000">
                <a:solidFill>
                  <a:schemeClr val="tx1"/>
                </a:solidFill>
                <a:latin typeface="Times" charset="0"/>
              </a:defRPr>
            </a:lvl5pPr>
            <a:lvl6pPr marL="25146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6pPr>
            <a:lvl7pPr marL="29718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7pPr>
            <a:lvl8pPr marL="34290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8pPr>
            <a:lvl9pPr marL="38862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9pPr>
          </a:lstStyle>
          <a:p>
            <a:pPr fontAlgn="base">
              <a:spcBef>
                <a:spcPct val="0"/>
              </a:spcBef>
              <a:spcAft>
                <a:spcPct val="0"/>
              </a:spcAft>
              <a:buClrTx/>
              <a:buSzTx/>
              <a:buNone/>
            </a:pPr>
            <a:endParaRPr lang="en-US" altLang="en-US" sz="2000">
              <a:solidFill>
                <a:prstClr val="black"/>
              </a:solidFill>
              <a:latin typeface="Helvetica" pitchFamily="34" charset="0"/>
              <a:cs typeface="Arial" charset="0"/>
            </a:endParaRPr>
          </a:p>
        </p:txBody>
      </p:sp>
      <p:sp>
        <p:nvSpPr>
          <p:cNvPr id="20497" name="Rectangle 26"/>
          <p:cNvSpPr>
            <a:spLocks noChangeArrowheads="1"/>
          </p:cNvSpPr>
          <p:nvPr/>
        </p:nvSpPr>
        <p:spPr bwMode="auto">
          <a:xfrm>
            <a:off x="5715000" y="3657600"/>
            <a:ext cx="228600" cy="228600"/>
          </a:xfrm>
          <a:prstGeom prst="rect">
            <a:avLst/>
          </a:prstGeom>
          <a:solidFill>
            <a:srgbClr val="FF99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buClr>
                <a:schemeClr val="folHlink"/>
              </a:buClr>
              <a:buSzPct val="60000"/>
              <a:buFont typeface="Wingdings" pitchFamily="2" charset="2"/>
              <a:buChar char="n"/>
              <a:defRPr sz="2800">
                <a:solidFill>
                  <a:schemeClr val="tx1"/>
                </a:solidFill>
                <a:latin typeface="Times" charset="0"/>
              </a:defRPr>
            </a:lvl1pPr>
            <a:lvl2pPr marL="742950" indent="-285750">
              <a:spcBef>
                <a:spcPct val="10000"/>
              </a:spcBef>
              <a:buClr>
                <a:schemeClr val="hlink"/>
              </a:buClr>
              <a:buSzPct val="60000"/>
              <a:buFont typeface="Wingdings" pitchFamily="2" charset="2"/>
              <a:buChar char="n"/>
              <a:defRPr sz="2400">
                <a:solidFill>
                  <a:schemeClr val="tx1"/>
                </a:solidFill>
                <a:latin typeface="Times" charset="0"/>
              </a:defRPr>
            </a:lvl2pPr>
            <a:lvl3pPr marL="1143000" indent="-228600">
              <a:spcBef>
                <a:spcPct val="5000"/>
              </a:spcBef>
              <a:buClr>
                <a:schemeClr val="accent1"/>
              </a:buClr>
              <a:buSzPct val="60000"/>
              <a:buFont typeface="Wingdings" pitchFamily="2" charset="2"/>
              <a:buChar char="n"/>
              <a:defRPr sz="2000">
                <a:solidFill>
                  <a:schemeClr val="tx1"/>
                </a:solidFill>
                <a:latin typeface="Times" charset="0"/>
              </a:defRPr>
            </a:lvl3pPr>
            <a:lvl4pPr marL="1600200" indent="-228600">
              <a:spcBef>
                <a:spcPct val="5000"/>
              </a:spcBef>
              <a:buClr>
                <a:schemeClr val="tx2"/>
              </a:buClr>
              <a:buSzPct val="55000"/>
              <a:buFont typeface="Wingdings" pitchFamily="2" charset="2"/>
              <a:buChar char="n"/>
              <a:defRPr sz="2000">
                <a:solidFill>
                  <a:schemeClr val="tx1"/>
                </a:solidFill>
                <a:latin typeface="Times" charset="0"/>
              </a:defRPr>
            </a:lvl4pPr>
            <a:lvl5pPr marL="2057400" indent="-228600">
              <a:spcBef>
                <a:spcPct val="5000"/>
              </a:spcBef>
              <a:buClr>
                <a:schemeClr val="hlink"/>
              </a:buClr>
              <a:buSzPct val="50000"/>
              <a:buFont typeface="Wingdings" pitchFamily="2" charset="2"/>
              <a:buChar char="n"/>
              <a:defRPr sz="2000">
                <a:solidFill>
                  <a:schemeClr val="tx1"/>
                </a:solidFill>
                <a:latin typeface="Times" charset="0"/>
              </a:defRPr>
            </a:lvl5pPr>
            <a:lvl6pPr marL="25146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6pPr>
            <a:lvl7pPr marL="29718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7pPr>
            <a:lvl8pPr marL="34290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8pPr>
            <a:lvl9pPr marL="38862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9pPr>
          </a:lstStyle>
          <a:p>
            <a:pPr fontAlgn="base">
              <a:spcBef>
                <a:spcPct val="0"/>
              </a:spcBef>
              <a:spcAft>
                <a:spcPct val="0"/>
              </a:spcAft>
              <a:buClrTx/>
              <a:buSzTx/>
              <a:buNone/>
            </a:pPr>
            <a:endParaRPr lang="en-US" altLang="en-US" sz="2000">
              <a:solidFill>
                <a:prstClr val="black"/>
              </a:solidFill>
              <a:latin typeface="Helvetica" pitchFamily="34" charset="0"/>
              <a:cs typeface="Arial" charset="0"/>
            </a:endParaRPr>
          </a:p>
        </p:txBody>
      </p:sp>
      <p:sp>
        <p:nvSpPr>
          <p:cNvPr id="20498" name="Rectangle 28"/>
          <p:cNvSpPr>
            <a:spLocks noChangeArrowheads="1"/>
          </p:cNvSpPr>
          <p:nvPr/>
        </p:nvSpPr>
        <p:spPr bwMode="auto">
          <a:xfrm>
            <a:off x="5715000" y="3962400"/>
            <a:ext cx="228600" cy="76200"/>
          </a:xfrm>
          <a:prstGeom prst="rect">
            <a:avLst/>
          </a:prstGeom>
          <a:solidFill>
            <a:srgbClr val="FF99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buClr>
                <a:schemeClr val="folHlink"/>
              </a:buClr>
              <a:buSzPct val="60000"/>
              <a:buFont typeface="Wingdings" pitchFamily="2" charset="2"/>
              <a:buChar char="n"/>
              <a:defRPr sz="2800">
                <a:solidFill>
                  <a:schemeClr val="tx1"/>
                </a:solidFill>
                <a:latin typeface="Times" charset="0"/>
              </a:defRPr>
            </a:lvl1pPr>
            <a:lvl2pPr marL="742950" indent="-285750">
              <a:spcBef>
                <a:spcPct val="10000"/>
              </a:spcBef>
              <a:buClr>
                <a:schemeClr val="hlink"/>
              </a:buClr>
              <a:buSzPct val="60000"/>
              <a:buFont typeface="Wingdings" pitchFamily="2" charset="2"/>
              <a:buChar char="n"/>
              <a:defRPr sz="2400">
                <a:solidFill>
                  <a:schemeClr val="tx1"/>
                </a:solidFill>
                <a:latin typeface="Times" charset="0"/>
              </a:defRPr>
            </a:lvl2pPr>
            <a:lvl3pPr marL="1143000" indent="-228600">
              <a:spcBef>
                <a:spcPct val="5000"/>
              </a:spcBef>
              <a:buClr>
                <a:schemeClr val="accent1"/>
              </a:buClr>
              <a:buSzPct val="60000"/>
              <a:buFont typeface="Wingdings" pitchFamily="2" charset="2"/>
              <a:buChar char="n"/>
              <a:defRPr sz="2000">
                <a:solidFill>
                  <a:schemeClr val="tx1"/>
                </a:solidFill>
                <a:latin typeface="Times" charset="0"/>
              </a:defRPr>
            </a:lvl3pPr>
            <a:lvl4pPr marL="1600200" indent="-228600">
              <a:spcBef>
                <a:spcPct val="5000"/>
              </a:spcBef>
              <a:buClr>
                <a:schemeClr val="tx2"/>
              </a:buClr>
              <a:buSzPct val="55000"/>
              <a:buFont typeface="Wingdings" pitchFamily="2" charset="2"/>
              <a:buChar char="n"/>
              <a:defRPr sz="2000">
                <a:solidFill>
                  <a:schemeClr val="tx1"/>
                </a:solidFill>
                <a:latin typeface="Times" charset="0"/>
              </a:defRPr>
            </a:lvl4pPr>
            <a:lvl5pPr marL="2057400" indent="-228600">
              <a:spcBef>
                <a:spcPct val="5000"/>
              </a:spcBef>
              <a:buClr>
                <a:schemeClr val="hlink"/>
              </a:buClr>
              <a:buSzPct val="50000"/>
              <a:buFont typeface="Wingdings" pitchFamily="2" charset="2"/>
              <a:buChar char="n"/>
              <a:defRPr sz="2000">
                <a:solidFill>
                  <a:schemeClr val="tx1"/>
                </a:solidFill>
                <a:latin typeface="Times" charset="0"/>
              </a:defRPr>
            </a:lvl5pPr>
            <a:lvl6pPr marL="25146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6pPr>
            <a:lvl7pPr marL="29718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7pPr>
            <a:lvl8pPr marL="34290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8pPr>
            <a:lvl9pPr marL="38862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9pPr>
          </a:lstStyle>
          <a:p>
            <a:pPr fontAlgn="base">
              <a:spcBef>
                <a:spcPct val="0"/>
              </a:spcBef>
              <a:spcAft>
                <a:spcPct val="0"/>
              </a:spcAft>
              <a:buClrTx/>
              <a:buSzTx/>
              <a:buNone/>
            </a:pPr>
            <a:endParaRPr lang="en-US" altLang="en-US" sz="2000">
              <a:solidFill>
                <a:prstClr val="black"/>
              </a:solidFill>
              <a:latin typeface="Helvetica" pitchFamily="34" charset="0"/>
              <a:cs typeface="Arial" charset="0"/>
            </a:endParaRPr>
          </a:p>
        </p:txBody>
      </p:sp>
      <p:sp>
        <p:nvSpPr>
          <p:cNvPr id="20499" name="Rectangle 29"/>
          <p:cNvSpPr>
            <a:spLocks noChangeArrowheads="1"/>
          </p:cNvSpPr>
          <p:nvPr/>
        </p:nvSpPr>
        <p:spPr bwMode="auto">
          <a:xfrm>
            <a:off x="6477000" y="3886200"/>
            <a:ext cx="228600" cy="381000"/>
          </a:xfrm>
          <a:prstGeom prst="rect">
            <a:avLst/>
          </a:prstGeom>
          <a:solidFill>
            <a:srgbClr val="FF99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buClr>
                <a:schemeClr val="folHlink"/>
              </a:buClr>
              <a:buSzPct val="60000"/>
              <a:buFont typeface="Wingdings" pitchFamily="2" charset="2"/>
              <a:buChar char="n"/>
              <a:defRPr sz="2800">
                <a:solidFill>
                  <a:schemeClr val="tx1"/>
                </a:solidFill>
                <a:latin typeface="Times" charset="0"/>
              </a:defRPr>
            </a:lvl1pPr>
            <a:lvl2pPr marL="742950" indent="-285750">
              <a:spcBef>
                <a:spcPct val="10000"/>
              </a:spcBef>
              <a:buClr>
                <a:schemeClr val="hlink"/>
              </a:buClr>
              <a:buSzPct val="60000"/>
              <a:buFont typeface="Wingdings" pitchFamily="2" charset="2"/>
              <a:buChar char="n"/>
              <a:defRPr sz="2400">
                <a:solidFill>
                  <a:schemeClr val="tx1"/>
                </a:solidFill>
                <a:latin typeface="Times" charset="0"/>
              </a:defRPr>
            </a:lvl2pPr>
            <a:lvl3pPr marL="1143000" indent="-228600">
              <a:spcBef>
                <a:spcPct val="5000"/>
              </a:spcBef>
              <a:buClr>
                <a:schemeClr val="accent1"/>
              </a:buClr>
              <a:buSzPct val="60000"/>
              <a:buFont typeface="Wingdings" pitchFamily="2" charset="2"/>
              <a:buChar char="n"/>
              <a:defRPr sz="2000">
                <a:solidFill>
                  <a:schemeClr val="tx1"/>
                </a:solidFill>
                <a:latin typeface="Times" charset="0"/>
              </a:defRPr>
            </a:lvl3pPr>
            <a:lvl4pPr marL="1600200" indent="-228600">
              <a:spcBef>
                <a:spcPct val="5000"/>
              </a:spcBef>
              <a:buClr>
                <a:schemeClr val="tx2"/>
              </a:buClr>
              <a:buSzPct val="55000"/>
              <a:buFont typeface="Wingdings" pitchFamily="2" charset="2"/>
              <a:buChar char="n"/>
              <a:defRPr sz="2000">
                <a:solidFill>
                  <a:schemeClr val="tx1"/>
                </a:solidFill>
                <a:latin typeface="Times" charset="0"/>
              </a:defRPr>
            </a:lvl4pPr>
            <a:lvl5pPr marL="2057400" indent="-228600">
              <a:spcBef>
                <a:spcPct val="5000"/>
              </a:spcBef>
              <a:buClr>
                <a:schemeClr val="hlink"/>
              </a:buClr>
              <a:buSzPct val="50000"/>
              <a:buFont typeface="Wingdings" pitchFamily="2" charset="2"/>
              <a:buChar char="n"/>
              <a:defRPr sz="2000">
                <a:solidFill>
                  <a:schemeClr val="tx1"/>
                </a:solidFill>
                <a:latin typeface="Times" charset="0"/>
              </a:defRPr>
            </a:lvl5pPr>
            <a:lvl6pPr marL="25146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6pPr>
            <a:lvl7pPr marL="29718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7pPr>
            <a:lvl8pPr marL="34290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8pPr>
            <a:lvl9pPr marL="38862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9pPr>
          </a:lstStyle>
          <a:p>
            <a:pPr fontAlgn="base">
              <a:spcBef>
                <a:spcPct val="0"/>
              </a:spcBef>
              <a:spcAft>
                <a:spcPct val="0"/>
              </a:spcAft>
              <a:buClrTx/>
              <a:buSzTx/>
              <a:buNone/>
            </a:pPr>
            <a:endParaRPr lang="en-US" altLang="en-US" sz="2000">
              <a:solidFill>
                <a:prstClr val="black"/>
              </a:solidFill>
              <a:latin typeface="Helvetica" pitchFamily="34" charset="0"/>
              <a:cs typeface="Arial" charset="0"/>
            </a:endParaRPr>
          </a:p>
        </p:txBody>
      </p:sp>
      <p:sp>
        <p:nvSpPr>
          <p:cNvPr id="20500" name="Rectangle 30"/>
          <p:cNvSpPr>
            <a:spLocks noChangeArrowheads="1"/>
          </p:cNvSpPr>
          <p:nvPr/>
        </p:nvSpPr>
        <p:spPr bwMode="auto">
          <a:xfrm>
            <a:off x="6477000" y="4267200"/>
            <a:ext cx="228600" cy="228600"/>
          </a:xfrm>
          <a:prstGeom prst="rect">
            <a:avLst/>
          </a:prstGeom>
          <a:solidFill>
            <a:srgbClr val="FF99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buClr>
                <a:schemeClr val="folHlink"/>
              </a:buClr>
              <a:buSzPct val="60000"/>
              <a:buFont typeface="Wingdings" pitchFamily="2" charset="2"/>
              <a:buChar char="n"/>
              <a:defRPr sz="2800">
                <a:solidFill>
                  <a:schemeClr val="tx1"/>
                </a:solidFill>
                <a:latin typeface="Times" charset="0"/>
              </a:defRPr>
            </a:lvl1pPr>
            <a:lvl2pPr marL="742950" indent="-285750">
              <a:spcBef>
                <a:spcPct val="10000"/>
              </a:spcBef>
              <a:buClr>
                <a:schemeClr val="hlink"/>
              </a:buClr>
              <a:buSzPct val="60000"/>
              <a:buFont typeface="Wingdings" pitchFamily="2" charset="2"/>
              <a:buChar char="n"/>
              <a:defRPr sz="2400">
                <a:solidFill>
                  <a:schemeClr val="tx1"/>
                </a:solidFill>
                <a:latin typeface="Times" charset="0"/>
              </a:defRPr>
            </a:lvl2pPr>
            <a:lvl3pPr marL="1143000" indent="-228600">
              <a:spcBef>
                <a:spcPct val="5000"/>
              </a:spcBef>
              <a:buClr>
                <a:schemeClr val="accent1"/>
              </a:buClr>
              <a:buSzPct val="60000"/>
              <a:buFont typeface="Wingdings" pitchFamily="2" charset="2"/>
              <a:buChar char="n"/>
              <a:defRPr sz="2000">
                <a:solidFill>
                  <a:schemeClr val="tx1"/>
                </a:solidFill>
                <a:latin typeface="Times" charset="0"/>
              </a:defRPr>
            </a:lvl3pPr>
            <a:lvl4pPr marL="1600200" indent="-228600">
              <a:spcBef>
                <a:spcPct val="5000"/>
              </a:spcBef>
              <a:buClr>
                <a:schemeClr val="tx2"/>
              </a:buClr>
              <a:buSzPct val="55000"/>
              <a:buFont typeface="Wingdings" pitchFamily="2" charset="2"/>
              <a:buChar char="n"/>
              <a:defRPr sz="2000">
                <a:solidFill>
                  <a:schemeClr val="tx1"/>
                </a:solidFill>
                <a:latin typeface="Times" charset="0"/>
              </a:defRPr>
            </a:lvl4pPr>
            <a:lvl5pPr marL="2057400" indent="-228600">
              <a:spcBef>
                <a:spcPct val="5000"/>
              </a:spcBef>
              <a:buClr>
                <a:schemeClr val="hlink"/>
              </a:buClr>
              <a:buSzPct val="50000"/>
              <a:buFont typeface="Wingdings" pitchFamily="2" charset="2"/>
              <a:buChar char="n"/>
              <a:defRPr sz="2000">
                <a:solidFill>
                  <a:schemeClr val="tx1"/>
                </a:solidFill>
                <a:latin typeface="Times" charset="0"/>
              </a:defRPr>
            </a:lvl5pPr>
            <a:lvl6pPr marL="25146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6pPr>
            <a:lvl7pPr marL="29718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7pPr>
            <a:lvl8pPr marL="34290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8pPr>
            <a:lvl9pPr marL="38862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9pPr>
          </a:lstStyle>
          <a:p>
            <a:pPr fontAlgn="base">
              <a:spcBef>
                <a:spcPct val="0"/>
              </a:spcBef>
              <a:spcAft>
                <a:spcPct val="0"/>
              </a:spcAft>
              <a:buClrTx/>
              <a:buSzTx/>
              <a:buNone/>
            </a:pPr>
            <a:endParaRPr lang="en-US" altLang="en-US" sz="2000">
              <a:solidFill>
                <a:prstClr val="black"/>
              </a:solidFill>
              <a:latin typeface="Helvetica" pitchFamily="34" charset="0"/>
              <a:cs typeface="Arial" charset="0"/>
            </a:endParaRPr>
          </a:p>
        </p:txBody>
      </p:sp>
      <p:sp>
        <p:nvSpPr>
          <p:cNvPr id="20501" name="Rectangle 31"/>
          <p:cNvSpPr>
            <a:spLocks noChangeArrowheads="1"/>
          </p:cNvSpPr>
          <p:nvPr/>
        </p:nvSpPr>
        <p:spPr bwMode="auto">
          <a:xfrm>
            <a:off x="6477000" y="4495800"/>
            <a:ext cx="228600" cy="228600"/>
          </a:xfrm>
          <a:prstGeom prst="rect">
            <a:avLst/>
          </a:prstGeom>
          <a:solidFill>
            <a:srgbClr val="FF99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buClr>
                <a:schemeClr val="folHlink"/>
              </a:buClr>
              <a:buSzPct val="60000"/>
              <a:buFont typeface="Wingdings" pitchFamily="2" charset="2"/>
              <a:buChar char="n"/>
              <a:defRPr sz="2800">
                <a:solidFill>
                  <a:schemeClr val="tx1"/>
                </a:solidFill>
                <a:latin typeface="Times" charset="0"/>
              </a:defRPr>
            </a:lvl1pPr>
            <a:lvl2pPr marL="742950" indent="-285750">
              <a:spcBef>
                <a:spcPct val="10000"/>
              </a:spcBef>
              <a:buClr>
                <a:schemeClr val="hlink"/>
              </a:buClr>
              <a:buSzPct val="60000"/>
              <a:buFont typeface="Wingdings" pitchFamily="2" charset="2"/>
              <a:buChar char="n"/>
              <a:defRPr sz="2400">
                <a:solidFill>
                  <a:schemeClr val="tx1"/>
                </a:solidFill>
                <a:latin typeface="Times" charset="0"/>
              </a:defRPr>
            </a:lvl2pPr>
            <a:lvl3pPr marL="1143000" indent="-228600">
              <a:spcBef>
                <a:spcPct val="5000"/>
              </a:spcBef>
              <a:buClr>
                <a:schemeClr val="accent1"/>
              </a:buClr>
              <a:buSzPct val="60000"/>
              <a:buFont typeface="Wingdings" pitchFamily="2" charset="2"/>
              <a:buChar char="n"/>
              <a:defRPr sz="2000">
                <a:solidFill>
                  <a:schemeClr val="tx1"/>
                </a:solidFill>
                <a:latin typeface="Times" charset="0"/>
              </a:defRPr>
            </a:lvl3pPr>
            <a:lvl4pPr marL="1600200" indent="-228600">
              <a:spcBef>
                <a:spcPct val="5000"/>
              </a:spcBef>
              <a:buClr>
                <a:schemeClr val="tx2"/>
              </a:buClr>
              <a:buSzPct val="55000"/>
              <a:buFont typeface="Wingdings" pitchFamily="2" charset="2"/>
              <a:buChar char="n"/>
              <a:defRPr sz="2000">
                <a:solidFill>
                  <a:schemeClr val="tx1"/>
                </a:solidFill>
                <a:latin typeface="Times" charset="0"/>
              </a:defRPr>
            </a:lvl4pPr>
            <a:lvl5pPr marL="2057400" indent="-228600">
              <a:spcBef>
                <a:spcPct val="5000"/>
              </a:spcBef>
              <a:buClr>
                <a:schemeClr val="hlink"/>
              </a:buClr>
              <a:buSzPct val="50000"/>
              <a:buFont typeface="Wingdings" pitchFamily="2" charset="2"/>
              <a:buChar char="n"/>
              <a:defRPr sz="2000">
                <a:solidFill>
                  <a:schemeClr val="tx1"/>
                </a:solidFill>
                <a:latin typeface="Times" charset="0"/>
              </a:defRPr>
            </a:lvl5pPr>
            <a:lvl6pPr marL="25146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6pPr>
            <a:lvl7pPr marL="29718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7pPr>
            <a:lvl8pPr marL="34290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8pPr>
            <a:lvl9pPr marL="38862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9pPr>
          </a:lstStyle>
          <a:p>
            <a:pPr fontAlgn="base">
              <a:spcBef>
                <a:spcPct val="0"/>
              </a:spcBef>
              <a:spcAft>
                <a:spcPct val="0"/>
              </a:spcAft>
              <a:buClrTx/>
              <a:buSzTx/>
              <a:buNone/>
            </a:pPr>
            <a:endParaRPr lang="en-US" altLang="en-US" sz="2000">
              <a:solidFill>
                <a:prstClr val="black"/>
              </a:solidFill>
              <a:latin typeface="Helvetica" pitchFamily="34" charset="0"/>
              <a:cs typeface="Arial" charset="0"/>
            </a:endParaRPr>
          </a:p>
        </p:txBody>
      </p:sp>
      <p:sp>
        <p:nvSpPr>
          <p:cNvPr id="20502" name="Rectangle 32"/>
          <p:cNvSpPr>
            <a:spLocks noChangeArrowheads="1"/>
          </p:cNvSpPr>
          <p:nvPr/>
        </p:nvSpPr>
        <p:spPr bwMode="auto">
          <a:xfrm>
            <a:off x="5715000" y="3886200"/>
            <a:ext cx="228600" cy="76200"/>
          </a:xfrm>
          <a:prstGeom prst="rect">
            <a:avLst/>
          </a:prstGeom>
          <a:solidFill>
            <a:srgbClr val="FF99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buClr>
                <a:schemeClr val="folHlink"/>
              </a:buClr>
              <a:buSzPct val="60000"/>
              <a:buFont typeface="Wingdings" pitchFamily="2" charset="2"/>
              <a:buChar char="n"/>
              <a:defRPr sz="2800">
                <a:solidFill>
                  <a:schemeClr val="tx1"/>
                </a:solidFill>
                <a:latin typeface="Times" charset="0"/>
              </a:defRPr>
            </a:lvl1pPr>
            <a:lvl2pPr marL="742950" indent="-285750">
              <a:spcBef>
                <a:spcPct val="10000"/>
              </a:spcBef>
              <a:buClr>
                <a:schemeClr val="hlink"/>
              </a:buClr>
              <a:buSzPct val="60000"/>
              <a:buFont typeface="Wingdings" pitchFamily="2" charset="2"/>
              <a:buChar char="n"/>
              <a:defRPr sz="2400">
                <a:solidFill>
                  <a:schemeClr val="tx1"/>
                </a:solidFill>
                <a:latin typeface="Times" charset="0"/>
              </a:defRPr>
            </a:lvl2pPr>
            <a:lvl3pPr marL="1143000" indent="-228600">
              <a:spcBef>
                <a:spcPct val="5000"/>
              </a:spcBef>
              <a:buClr>
                <a:schemeClr val="accent1"/>
              </a:buClr>
              <a:buSzPct val="60000"/>
              <a:buFont typeface="Wingdings" pitchFamily="2" charset="2"/>
              <a:buChar char="n"/>
              <a:defRPr sz="2000">
                <a:solidFill>
                  <a:schemeClr val="tx1"/>
                </a:solidFill>
                <a:latin typeface="Times" charset="0"/>
              </a:defRPr>
            </a:lvl3pPr>
            <a:lvl4pPr marL="1600200" indent="-228600">
              <a:spcBef>
                <a:spcPct val="5000"/>
              </a:spcBef>
              <a:buClr>
                <a:schemeClr val="tx2"/>
              </a:buClr>
              <a:buSzPct val="55000"/>
              <a:buFont typeface="Wingdings" pitchFamily="2" charset="2"/>
              <a:buChar char="n"/>
              <a:defRPr sz="2000">
                <a:solidFill>
                  <a:schemeClr val="tx1"/>
                </a:solidFill>
                <a:latin typeface="Times" charset="0"/>
              </a:defRPr>
            </a:lvl4pPr>
            <a:lvl5pPr marL="2057400" indent="-228600">
              <a:spcBef>
                <a:spcPct val="5000"/>
              </a:spcBef>
              <a:buClr>
                <a:schemeClr val="hlink"/>
              </a:buClr>
              <a:buSzPct val="50000"/>
              <a:buFont typeface="Wingdings" pitchFamily="2" charset="2"/>
              <a:buChar char="n"/>
              <a:defRPr sz="2000">
                <a:solidFill>
                  <a:schemeClr val="tx1"/>
                </a:solidFill>
                <a:latin typeface="Times" charset="0"/>
              </a:defRPr>
            </a:lvl5pPr>
            <a:lvl6pPr marL="25146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6pPr>
            <a:lvl7pPr marL="29718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7pPr>
            <a:lvl8pPr marL="34290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8pPr>
            <a:lvl9pPr marL="38862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9pPr>
          </a:lstStyle>
          <a:p>
            <a:pPr fontAlgn="base">
              <a:spcBef>
                <a:spcPct val="0"/>
              </a:spcBef>
              <a:spcAft>
                <a:spcPct val="0"/>
              </a:spcAft>
              <a:buClrTx/>
              <a:buSzTx/>
              <a:buNone/>
            </a:pPr>
            <a:endParaRPr lang="en-US" altLang="en-US" sz="2000">
              <a:solidFill>
                <a:prstClr val="black"/>
              </a:solidFill>
              <a:latin typeface="Helvetica" pitchFamily="34" charset="0"/>
              <a:cs typeface="Arial" charset="0"/>
            </a:endParaRPr>
          </a:p>
        </p:txBody>
      </p:sp>
      <p:sp>
        <p:nvSpPr>
          <p:cNvPr id="20503" name="Rectangle 33"/>
          <p:cNvSpPr>
            <a:spLocks noChangeArrowheads="1"/>
          </p:cNvSpPr>
          <p:nvPr/>
        </p:nvSpPr>
        <p:spPr bwMode="auto">
          <a:xfrm>
            <a:off x="5715000" y="4038600"/>
            <a:ext cx="228600" cy="76200"/>
          </a:xfrm>
          <a:prstGeom prst="rect">
            <a:avLst/>
          </a:prstGeom>
          <a:solidFill>
            <a:srgbClr val="FF99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buClr>
                <a:schemeClr val="folHlink"/>
              </a:buClr>
              <a:buSzPct val="60000"/>
              <a:buFont typeface="Wingdings" pitchFamily="2" charset="2"/>
              <a:buChar char="n"/>
              <a:defRPr sz="2800">
                <a:solidFill>
                  <a:schemeClr val="tx1"/>
                </a:solidFill>
                <a:latin typeface="Times" charset="0"/>
              </a:defRPr>
            </a:lvl1pPr>
            <a:lvl2pPr marL="742950" indent="-285750">
              <a:spcBef>
                <a:spcPct val="10000"/>
              </a:spcBef>
              <a:buClr>
                <a:schemeClr val="hlink"/>
              </a:buClr>
              <a:buSzPct val="60000"/>
              <a:buFont typeface="Wingdings" pitchFamily="2" charset="2"/>
              <a:buChar char="n"/>
              <a:defRPr sz="2400">
                <a:solidFill>
                  <a:schemeClr val="tx1"/>
                </a:solidFill>
                <a:latin typeface="Times" charset="0"/>
              </a:defRPr>
            </a:lvl2pPr>
            <a:lvl3pPr marL="1143000" indent="-228600">
              <a:spcBef>
                <a:spcPct val="5000"/>
              </a:spcBef>
              <a:buClr>
                <a:schemeClr val="accent1"/>
              </a:buClr>
              <a:buSzPct val="60000"/>
              <a:buFont typeface="Wingdings" pitchFamily="2" charset="2"/>
              <a:buChar char="n"/>
              <a:defRPr sz="2000">
                <a:solidFill>
                  <a:schemeClr val="tx1"/>
                </a:solidFill>
                <a:latin typeface="Times" charset="0"/>
              </a:defRPr>
            </a:lvl3pPr>
            <a:lvl4pPr marL="1600200" indent="-228600">
              <a:spcBef>
                <a:spcPct val="5000"/>
              </a:spcBef>
              <a:buClr>
                <a:schemeClr val="tx2"/>
              </a:buClr>
              <a:buSzPct val="55000"/>
              <a:buFont typeface="Wingdings" pitchFamily="2" charset="2"/>
              <a:buChar char="n"/>
              <a:defRPr sz="2000">
                <a:solidFill>
                  <a:schemeClr val="tx1"/>
                </a:solidFill>
                <a:latin typeface="Times" charset="0"/>
              </a:defRPr>
            </a:lvl4pPr>
            <a:lvl5pPr marL="2057400" indent="-228600">
              <a:spcBef>
                <a:spcPct val="5000"/>
              </a:spcBef>
              <a:buClr>
                <a:schemeClr val="hlink"/>
              </a:buClr>
              <a:buSzPct val="50000"/>
              <a:buFont typeface="Wingdings" pitchFamily="2" charset="2"/>
              <a:buChar char="n"/>
              <a:defRPr sz="2000">
                <a:solidFill>
                  <a:schemeClr val="tx1"/>
                </a:solidFill>
                <a:latin typeface="Times" charset="0"/>
              </a:defRPr>
            </a:lvl5pPr>
            <a:lvl6pPr marL="25146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6pPr>
            <a:lvl7pPr marL="29718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7pPr>
            <a:lvl8pPr marL="34290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8pPr>
            <a:lvl9pPr marL="38862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9pPr>
          </a:lstStyle>
          <a:p>
            <a:pPr fontAlgn="base">
              <a:spcBef>
                <a:spcPct val="0"/>
              </a:spcBef>
              <a:spcAft>
                <a:spcPct val="0"/>
              </a:spcAft>
              <a:buClrTx/>
              <a:buSzTx/>
              <a:buNone/>
            </a:pPr>
            <a:endParaRPr lang="en-US" altLang="en-US" sz="2000">
              <a:solidFill>
                <a:prstClr val="black"/>
              </a:solidFill>
              <a:latin typeface="Helvetica" pitchFamily="34" charset="0"/>
              <a:cs typeface="Arial" charset="0"/>
            </a:endParaRPr>
          </a:p>
        </p:txBody>
      </p:sp>
      <p:sp>
        <p:nvSpPr>
          <p:cNvPr id="20504" name="Text Box 34"/>
          <p:cNvSpPr txBox="1">
            <a:spLocks noChangeArrowheads="1"/>
          </p:cNvSpPr>
          <p:nvPr/>
        </p:nvSpPr>
        <p:spPr bwMode="auto">
          <a:xfrm>
            <a:off x="3581401" y="1371600"/>
            <a:ext cx="11080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tIns="0" rIns="45720" bIns="0">
            <a:spAutoFit/>
          </a:bodyPr>
          <a:lstStyle>
            <a:lvl1pPr>
              <a:spcBef>
                <a:spcPct val="10000"/>
              </a:spcBef>
              <a:buClr>
                <a:schemeClr val="folHlink"/>
              </a:buClr>
              <a:buSzPct val="60000"/>
              <a:buFont typeface="Wingdings" pitchFamily="2" charset="2"/>
              <a:buChar char="n"/>
              <a:defRPr sz="2800">
                <a:solidFill>
                  <a:schemeClr val="tx1"/>
                </a:solidFill>
                <a:latin typeface="Times" charset="0"/>
              </a:defRPr>
            </a:lvl1pPr>
            <a:lvl2pPr marL="742950" indent="-285750">
              <a:spcBef>
                <a:spcPct val="10000"/>
              </a:spcBef>
              <a:buClr>
                <a:schemeClr val="hlink"/>
              </a:buClr>
              <a:buSzPct val="60000"/>
              <a:buFont typeface="Wingdings" pitchFamily="2" charset="2"/>
              <a:buChar char="n"/>
              <a:defRPr sz="2400">
                <a:solidFill>
                  <a:schemeClr val="tx1"/>
                </a:solidFill>
                <a:latin typeface="Times" charset="0"/>
              </a:defRPr>
            </a:lvl2pPr>
            <a:lvl3pPr marL="1143000" indent="-228600">
              <a:spcBef>
                <a:spcPct val="5000"/>
              </a:spcBef>
              <a:buClr>
                <a:schemeClr val="accent1"/>
              </a:buClr>
              <a:buSzPct val="60000"/>
              <a:buFont typeface="Wingdings" pitchFamily="2" charset="2"/>
              <a:buChar char="n"/>
              <a:defRPr sz="2000">
                <a:solidFill>
                  <a:schemeClr val="tx1"/>
                </a:solidFill>
                <a:latin typeface="Times" charset="0"/>
              </a:defRPr>
            </a:lvl3pPr>
            <a:lvl4pPr marL="1600200" indent="-228600">
              <a:spcBef>
                <a:spcPct val="5000"/>
              </a:spcBef>
              <a:buClr>
                <a:schemeClr val="tx2"/>
              </a:buClr>
              <a:buSzPct val="55000"/>
              <a:buFont typeface="Wingdings" pitchFamily="2" charset="2"/>
              <a:buChar char="n"/>
              <a:defRPr sz="2000">
                <a:solidFill>
                  <a:schemeClr val="tx1"/>
                </a:solidFill>
                <a:latin typeface="Times" charset="0"/>
              </a:defRPr>
            </a:lvl4pPr>
            <a:lvl5pPr marL="2057400" indent="-228600">
              <a:spcBef>
                <a:spcPct val="5000"/>
              </a:spcBef>
              <a:buClr>
                <a:schemeClr val="hlink"/>
              </a:buClr>
              <a:buSzPct val="50000"/>
              <a:buFont typeface="Wingdings" pitchFamily="2" charset="2"/>
              <a:buChar char="n"/>
              <a:defRPr sz="2000">
                <a:solidFill>
                  <a:schemeClr val="tx1"/>
                </a:solidFill>
                <a:latin typeface="Times" charset="0"/>
              </a:defRPr>
            </a:lvl5pPr>
            <a:lvl6pPr marL="25146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6pPr>
            <a:lvl7pPr marL="29718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7pPr>
            <a:lvl8pPr marL="34290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8pPr>
            <a:lvl9pPr marL="38862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9pPr>
          </a:lstStyle>
          <a:p>
            <a:pPr fontAlgn="base">
              <a:spcBef>
                <a:spcPct val="0"/>
              </a:spcBef>
              <a:spcAft>
                <a:spcPct val="0"/>
              </a:spcAft>
              <a:buClrTx/>
              <a:buSzTx/>
              <a:buNone/>
            </a:pPr>
            <a:r>
              <a:rPr lang="en-US" altLang="en-US" sz="2000" dirty="0">
                <a:solidFill>
                  <a:prstClr val="black"/>
                </a:solidFill>
                <a:latin typeface="Helvetica" pitchFamily="34" charset="0"/>
                <a:cs typeface="Arial" charset="0"/>
              </a:rPr>
              <a:t>Thread 1</a:t>
            </a:r>
          </a:p>
        </p:txBody>
      </p:sp>
      <p:sp>
        <p:nvSpPr>
          <p:cNvPr id="20505" name="Text Box 35"/>
          <p:cNvSpPr txBox="1">
            <a:spLocks noChangeArrowheads="1"/>
          </p:cNvSpPr>
          <p:nvPr/>
        </p:nvSpPr>
        <p:spPr bwMode="auto">
          <a:xfrm>
            <a:off x="5105401" y="1371600"/>
            <a:ext cx="11080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tIns="0" rIns="45720" bIns="0">
            <a:spAutoFit/>
          </a:bodyPr>
          <a:lstStyle>
            <a:lvl1pPr>
              <a:spcBef>
                <a:spcPct val="10000"/>
              </a:spcBef>
              <a:buClr>
                <a:schemeClr val="folHlink"/>
              </a:buClr>
              <a:buSzPct val="60000"/>
              <a:buFont typeface="Wingdings" pitchFamily="2" charset="2"/>
              <a:buChar char="n"/>
              <a:defRPr sz="2800">
                <a:solidFill>
                  <a:schemeClr val="tx1"/>
                </a:solidFill>
                <a:latin typeface="Times" charset="0"/>
              </a:defRPr>
            </a:lvl1pPr>
            <a:lvl2pPr marL="742950" indent="-285750">
              <a:spcBef>
                <a:spcPct val="10000"/>
              </a:spcBef>
              <a:buClr>
                <a:schemeClr val="hlink"/>
              </a:buClr>
              <a:buSzPct val="60000"/>
              <a:buFont typeface="Wingdings" pitchFamily="2" charset="2"/>
              <a:buChar char="n"/>
              <a:defRPr sz="2400">
                <a:solidFill>
                  <a:schemeClr val="tx1"/>
                </a:solidFill>
                <a:latin typeface="Times" charset="0"/>
              </a:defRPr>
            </a:lvl2pPr>
            <a:lvl3pPr marL="1143000" indent="-228600">
              <a:spcBef>
                <a:spcPct val="5000"/>
              </a:spcBef>
              <a:buClr>
                <a:schemeClr val="accent1"/>
              </a:buClr>
              <a:buSzPct val="60000"/>
              <a:buFont typeface="Wingdings" pitchFamily="2" charset="2"/>
              <a:buChar char="n"/>
              <a:defRPr sz="2000">
                <a:solidFill>
                  <a:schemeClr val="tx1"/>
                </a:solidFill>
                <a:latin typeface="Times" charset="0"/>
              </a:defRPr>
            </a:lvl3pPr>
            <a:lvl4pPr marL="1600200" indent="-228600">
              <a:spcBef>
                <a:spcPct val="5000"/>
              </a:spcBef>
              <a:buClr>
                <a:schemeClr val="tx2"/>
              </a:buClr>
              <a:buSzPct val="55000"/>
              <a:buFont typeface="Wingdings" pitchFamily="2" charset="2"/>
              <a:buChar char="n"/>
              <a:defRPr sz="2000">
                <a:solidFill>
                  <a:schemeClr val="tx1"/>
                </a:solidFill>
                <a:latin typeface="Times" charset="0"/>
              </a:defRPr>
            </a:lvl4pPr>
            <a:lvl5pPr marL="2057400" indent="-228600">
              <a:spcBef>
                <a:spcPct val="5000"/>
              </a:spcBef>
              <a:buClr>
                <a:schemeClr val="hlink"/>
              </a:buClr>
              <a:buSzPct val="50000"/>
              <a:buFont typeface="Wingdings" pitchFamily="2" charset="2"/>
              <a:buChar char="n"/>
              <a:defRPr sz="2000">
                <a:solidFill>
                  <a:schemeClr val="tx1"/>
                </a:solidFill>
                <a:latin typeface="Times" charset="0"/>
              </a:defRPr>
            </a:lvl5pPr>
            <a:lvl6pPr marL="25146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6pPr>
            <a:lvl7pPr marL="29718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7pPr>
            <a:lvl8pPr marL="34290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8pPr>
            <a:lvl9pPr marL="38862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9pPr>
          </a:lstStyle>
          <a:p>
            <a:pPr fontAlgn="base">
              <a:spcBef>
                <a:spcPct val="0"/>
              </a:spcBef>
              <a:spcAft>
                <a:spcPct val="0"/>
              </a:spcAft>
              <a:buClrTx/>
              <a:buSzTx/>
              <a:buNone/>
            </a:pPr>
            <a:r>
              <a:rPr lang="en-US" altLang="en-US" sz="2000" dirty="0">
                <a:solidFill>
                  <a:prstClr val="black"/>
                </a:solidFill>
                <a:latin typeface="Helvetica" pitchFamily="34" charset="0"/>
                <a:cs typeface="Arial" charset="0"/>
              </a:rPr>
              <a:t>Thread 2</a:t>
            </a:r>
          </a:p>
        </p:txBody>
      </p:sp>
      <p:sp>
        <p:nvSpPr>
          <p:cNvPr id="20506" name="Text Box 36"/>
          <p:cNvSpPr txBox="1">
            <a:spLocks noChangeArrowheads="1"/>
          </p:cNvSpPr>
          <p:nvPr/>
        </p:nvSpPr>
        <p:spPr bwMode="auto">
          <a:xfrm>
            <a:off x="6629401" y="1371600"/>
            <a:ext cx="11080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tIns="0" rIns="45720" bIns="0">
            <a:spAutoFit/>
          </a:bodyPr>
          <a:lstStyle>
            <a:lvl1pPr>
              <a:spcBef>
                <a:spcPct val="10000"/>
              </a:spcBef>
              <a:buClr>
                <a:schemeClr val="folHlink"/>
              </a:buClr>
              <a:buSzPct val="60000"/>
              <a:buFont typeface="Wingdings" pitchFamily="2" charset="2"/>
              <a:buChar char="n"/>
              <a:defRPr sz="2800">
                <a:solidFill>
                  <a:schemeClr val="tx1"/>
                </a:solidFill>
                <a:latin typeface="Times" charset="0"/>
              </a:defRPr>
            </a:lvl1pPr>
            <a:lvl2pPr marL="742950" indent="-285750">
              <a:spcBef>
                <a:spcPct val="10000"/>
              </a:spcBef>
              <a:buClr>
                <a:schemeClr val="hlink"/>
              </a:buClr>
              <a:buSzPct val="60000"/>
              <a:buFont typeface="Wingdings" pitchFamily="2" charset="2"/>
              <a:buChar char="n"/>
              <a:defRPr sz="2400">
                <a:solidFill>
                  <a:schemeClr val="tx1"/>
                </a:solidFill>
                <a:latin typeface="Times" charset="0"/>
              </a:defRPr>
            </a:lvl2pPr>
            <a:lvl3pPr marL="1143000" indent="-228600">
              <a:spcBef>
                <a:spcPct val="5000"/>
              </a:spcBef>
              <a:buClr>
                <a:schemeClr val="accent1"/>
              </a:buClr>
              <a:buSzPct val="60000"/>
              <a:buFont typeface="Wingdings" pitchFamily="2" charset="2"/>
              <a:buChar char="n"/>
              <a:defRPr sz="2000">
                <a:solidFill>
                  <a:schemeClr val="tx1"/>
                </a:solidFill>
                <a:latin typeface="Times" charset="0"/>
              </a:defRPr>
            </a:lvl3pPr>
            <a:lvl4pPr marL="1600200" indent="-228600">
              <a:spcBef>
                <a:spcPct val="5000"/>
              </a:spcBef>
              <a:buClr>
                <a:schemeClr val="tx2"/>
              </a:buClr>
              <a:buSzPct val="55000"/>
              <a:buFont typeface="Wingdings" pitchFamily="2" charset="2"/>
              <a:buChar char="n"/>
              <a:defRPr sz="2000">
                <a:solidFill>
                  <a:schemeClr val="tx1"/>
                </a:solidFill>
                <a:latin typeface="Times" charset="0"/>
              </a:defRPr>
            </a:lvl4pPr>
            <a:lvl5pPr marL="2057400" indent="-228600">
              <a:spcBef>
                <a:spcPct val="5000"/>
              </a:spcBef>
              <a:buClr>
                <a:schemeClr val="hlink"/>
              </a:buClr>
              <a:buSzPct val="50000"/>
              <a:buFont typeface="Wingdings" pitchFamily="2" charset="2"/>
              <a:buChar char="n"/>
              <a:defRPr sz="2000">
                <a:solidFill>
                  <a:schemeClr val="tx1"/>
                </a:solidFill>
                <a:latin typeface="Times" charset="0"/>
              </a:defRPr>
            </a:lvl5pPr>
            <a:lvl6pPr marL="25146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6pPr>
            <a:lvl7pPr marL="29718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7pPr>
            <a:lvl8pPr marL="34290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8pPr>
            <a:lvl9pPr marL="38862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9pPr>
          </a:lstStyle>
          <a:p>
            <a:pPr fontAlgn="base">
              <a:spcBef>
                <a:spcPct val="0"/>
              </a:spcBef>
              <a:spcAft>
                <a:spcPct val="0"/>
              </a:spcAft>
              <a:buClrTx/>
              <a:buSzTx/>
              <a:buNone/>
            </a:pPr>
            <a:r>
              <a:rPr lang="en-US" altLang="en-US" sz="2000">
                <a:solidFill>
                  <a:prstClr val="black"/>
                </a:solidFill>
                <a:latin typeface="Helvetica" pitchFamily="34" charset="0"/>
                <a:cs typeface="Arial" charset="0"/>
              </a:rPr>
              <a:t>Thread 3</a:t>
            </a:r>
          </a:p>
        </p:txBody>
      </p:sp>
      <p:cxnSp>
        <p:nvCxnSpPr>
          <p:cNvPr id="20507" name="AutoShape 37"/>
          <p:cNvCxnSpPr>
            <a:cxnSpLocks noChangeShapeType="1"/>
            <a:stCxn id="20506" idx="2"/>
          </p:cNvCxnSpPr>
          <p:nvPr/>
        </p:nvCxnSpPr>
        <p:spPr bwMode="auto">
          <a:xfrm rot="5400000">
            <a:off x="6456363" y="1849438"/>
            <a:ext cx="900113" cy="554038"/>
          </a:xfrm>
          <a:prstGeom prst="curvedConnector3">
            <a:avLst>
              <a:gd name="adj1" fmla="val 50792"/>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08" name="AutoShape 38"/>
          <p:cNvCxnSpPr>
            <a:cxnSpLocks noChangeShapeType="1"/>
            <a:stCxn id="20505" idx="2"/>
          </p:cNvCxnSpPr>
          <p:nvPr/>
        </p:nvCxnSpPr>
        <p:spPr bwMode="auto">
          <a:xfrm rot="16200000" flipH="1">
            <a:off x="5427663" y="1908176"/>
            <a:ext cx="671513" cy="207962"/>
          </a:xfrm>
          <a:prstGeom prst="curvedConnector3">
            <a:avLst>
              <a:gd name="adj1" fmla="val 51065"/>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09" name="AutoShape 39"/>
          <p:cNvCxnSpPr>
            <a:cxnSpLocks noChangeShapeType="1"/>
            <a:stCxn id="20504" idx="2"/>
          </p:cNvCxnSpPr>
          <p:nvPr/>
        </p:nvCxnSpPr>
        <p:spPr bwMode="auto">
          <a:xfrm rot="16200000" flipH="1">
            <a:off x="4094163" y="1717675"/>
            <a:ext cx="900116" cy="817567"/>
          </a:xfrm>
          <a:prstGeom prst="curvedConnector3">
            <a:avLst>
              <a:gd name="adj1" fmla="val 50000"/>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510" name="Text Box 40"/>
          <p:cNvSpPr txBox="1">
            <a:spLocks noChangeArrowheads="1"/>
          </p:cNvSpPr>
          <p:nvPr/>
        </p:nvSpPr>
        <p:spPr bwMode="auto">
          <a:xfrm>
            <a:off x="1752601" y="2895600"/>
            <a:ext cx="129222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tIns="0" rIns="45720" bIns="0">
            <a:spAutoFit/>
          </a:bodyPr>
          <a:lstStyle>
            <a:lvl1pPr>
              <a:spcBef>
                <a:spcPct val="10000"/>
              </a:spcBef>
              <a:buClr>
                <a:schemeClr val="folHlink"/>
              </a:buClr>
              <a:buSzPct val="60000"/>
              <a:buFont typeface="Wingdings" pitchFamily="2" charset="2"/>
              <a:buChar char="n"/>
              <a:defRPr sz="2800">
                <a:solidFill>
                  <a:schemeClr val="tx1"/>
                </a:solidFill>
                <a:latin typeface="Times" charset="0"/>
              </a:defRPr>
            </a:lvl1pPr>
            <a:lvl2pPr marL="742950" indent="-285750">
              <a:spcBef>
                <a:spcPct val="10000"/>
              </a:spcBef>
              <a:buClr>
                <a:schemeClr val="hlink"/>
              </a:buClr>
              <a:buSzPct val="60000"/>
              <a:buFont typeface="Wingdings" pitchFamily="2" charset="2"/>
              <a:buChar char="n"/>
              <a:defRPr sz="2400">
                <a:solidFill>
                  <a:schemeClr val="tx1"/>
                </a:solidFill>
                <a:latin typeface="Times" charset="0"/>
              </a:defRPr>
            </a:lvl2pPr>
            <a:lvl3pPr marL="1143000" indent="-228600">
              <a:spcBef>
                <a:spcPct val="5000"/>
              </a:spcBef>
              <a:buClr>
                <a:schemeClr val="accent1"/>
              </a:buClr>
              <a:buSzPct val="60000"/>
              <a:buFont typeface="Wingdings" pitchFamily="2" charset="2"/>
              <a:buChar char="n"/>
              <a:defRPr sz="2000">
                <a:solidFill>
                  <a:schemeClr val="tx1"/>
                </a:solidFill>
                <a:latin typeface="Times" charset="0"/>
              </a:defRPr>
            </a:lvl3pPr>
            <a:lvl4pPr marL="1600200" indent="-228600">
              <a:spcBef>
                <a:spcPct val="5000"/>
              </a:spcBef>
              <a:buClr>
                <a:schemeClr val="tx2"/>
              </a:buClr>
              <a:buSzPct val="55000"/>
              <a:buFont typeface="Wingdings" pitchFamily="2" charset="2"/>
              <a:buChar char="n"/>
              <a:defRPr sz="2000">
                <a:solidFill>
                  <a:schemeClr val="tx1"/>
                </a:solidFill>
                <a:latin typeface="Times" charset="0"/>
              </a:defRPr>
            </a:lvl4pPr>
            <a:lvl5pPr marL="2057400" indent="-228600">
              <a:spcBef>
                <a:spcPct val="5000"/>
              </a:spcBef>
              <a:buClr>
                <a:schemeClr val="hlink"/>
              </a:buClr>
              <a:buSzPct val="50000"/>
              <a:buFont typeface="Wingdings" pitchFamily="2" charset="2"/>
              <a:buChar char="n"/>
              <a:defRPr sz="2000">
                <a:solidFill>
                  <a:schemeClr val="tx1"/>
                </a:solidFill>
                <a:latin typeface="Times" charset="0"/>
              </a:defRPr>
            </a:lvl5pPr>
            <a:lvl6pPr marL="25146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6pPr>
            <a:lvl7pPr marL="29718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7pPr>
            <a:lvl8pPr marL="34290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8pPr>
            <a:lvl9pPr marL="38862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9pPr>
          </a:lstStyle>
          <a:p>
            <a:pPr algn="ctr" fontAlgn="base">
              <a:spcBef>
                <a:spcPct val="0"/>
              </a:spcBef>
              <a:spcAft>
                <a:spcPct val="0"/>
              </a:spcAft>
              <a:buClrTx/>
              <a:buSzTx/>
              <a:buNone/>
            </a:pPr>
            <a:r>
              <a:rPr lang="en-US" altLang="en-US" sz="2000" dirty="0">
                <a:solidFill>
                  <a:prstClr val="black"/>
                </a:solidFill>
                <a:latin typeface="Helvetica" pitchFamily="34" charset="0"/>
                <a:cs typeface="Arial" charset="0"/>
              </a:rPr>
              <a:t>Thread 1’s</a:t>
            </a:r>
            <a:br>
              <a:rPr lang="en-US" altLang="en-US" sz="2000" dirty="0">
                <a:solidFill>
                  <a:prstClr val="black"/>
                </a:solidFill>
                <a:latin typeface="Helvetica" pitchFamily="34" charset="0"/>
                <a:cs typeface="Arial" charset="0"/>
              </a:rPr>
            </a:br>
            <a:r>
              <a:rPr lang="en-US" altLang="en-US" sz="2000" dirty="0">
                <a:solidFill>
                  <a:prstClr val="black"/>
                </a:solidFill>
                <a:latin typeface="Helvetica" pitchFamily="34" charset="0"/>
                <a:cs typeface="Arial" charset="0"/>
              </a:rPr>
              <a:t>stack</a:t>
            </a:r>
          </a:p>
        </p:txBody>
      </p:sp>
      <p:sp>
        <p:nvSpPr>
          <p:cNvPr id="20511" name="Text Box 41"/>
          <p:cNvSpPr txBox="1">
            <a:spLocks noChangeArrowheads="1"/>
          </p:cNvSpPr>
          <p:nvPr/>
        </p:nvSpPr>
        <p:spPr bwMode="auto">
          <a:xfrm>
            <a:off x="9067801" y="3810000"/>
            <a:ext cx="129222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tIns="0" rIns="45720" bIns="0">
            <a:spAutoFit/>
          </a:bodyPr>
          <a:lstStyle>
            <a:lvl1pPr>
              <a:spcBef>
                <a:spcPct val="10000"/>
              </a:spcBef>
              <a:buClr>
                <a:schemeClr val="folHlink"/>
              </a:buClr>
              <a:buSzPct val="60000"/>
              <a:buFont typeface="Wingdings" pitchFamily="2" charset="2"/>
              <a:buChar char="n"/>
              <a:defRPr sz="2800">
                <a:solidFill>
                  <a:schemeClr val="tx1"/>
                </a:solidFill>
                <a:latin typeface="Times" charset="0"/>
              </a:defRPr>
            </a:lvl1pPr>
            <a:lvl2pPr marL="742950" indent="-285750">
              <a:spcBef>
                <a:spcPct val="10000"/>
              </a:spcBef>
              <a:buClr>
                <a:schemeClr val="hlink"/>
              </a:buClr>
              <a:buSzPct val="60000"/>
              <a:buFont typeface="Wingdings" pitchFamily="2" charset="2"/>
              <a:buChar char="n"/>
              <a:defRPr sz="2400">
                <a:solidFill>
                  <a:schemeClr val="tx1"/>
                </a:solidFill>
                <a:latin typeface="Times" charset="0"/>
              </a:defRPr>
            </a:lvl2pPr>
            <a:lvl3pPr marL="1143000" indent="-228600">
              <a:spcBef>
                <a:spcPct val="5000"/>
              </a:spcBef>
              <a:buClr>
                <a:schemeClr val="accent1"/>
              </a:buClr>
              <a:buSzPct val="60000"/>
              <a:buFont typeface="Wingdings" pitchFamily="2" charset="2"/>
              <a:buChar char="n"/>
              <a:defRPr sz="2000">
                <a:solidFill>
                  <a:schemeClr val="tx1"/>
                </a:solidFill>
                <a:latin typeface="Times" charset="0"/>
              </a:defRPr>
            </a:lvl3pPr>
            <a:lvl4pPr marL="1600200" indent="-228600">
              <a:spcBef>
                <a:spcPct val="5000"/>
              </a:spcBef>
              <a:buClr>
                <a:schemeClr val="tx2"/>
              </a:buClr>
              <a:buSzPct val="55000"/>
              <a:buFont typeface="Wingdings" pitchFamily="2" charset="2"/>
              <a:buChar char="n"/>
              <a:defRPr sz="2000">
                <a:solidFill>
                  <a:schemeClr val="tx1"/>
                </a:solidFill>
                <a:latin typeface="Times" charset="0"/>
              </a:defRPr>
            </a:lvl4pPr>
            <a:lvl5pPr marL="2057400" indent="-228600">
              <a:spcBef>
                <a:spcPct val="5000"/>
              </a:spcBef>
              <a:buClr>
                <a:schemeClr val="hlink"/>
              </a:buClr>
              <a:buSzPct val="50000"/>
              <a:buFont typeface="Wingdings" pitchFamily="2" charset="2"/>
              <a:buChar char="n"/>
              <a:defRPr sz="2000">
                <a:solidFill>
                  <a:schemeClr val="tx1"/>
                </a:solidFill>
                <a:latin typeface="Times" charset="0"/>
              </a:defRPr>
            </a:lvl5pPr>
            <a:lvl6pPr marL="25146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6pPr>
            <a:lvl7pPr marL="29718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7pPr>
            <a:lvl8pPr marL="34290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8pPr>
            <a:lvl9pPr marL="38862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9pPr>
          </a:lstStyle>
          <a:p>
            <a:pPr algn="ctr" fontAlgn="base">
              <a:spcBef>
                <a:spcPct val="0"/>
              </a:spcBef>
              <a:spcAft>
                <a:spcPct val="0"/>
              </a:spcAft>
              <a:buClrTx/>
              <a:buSzTx/>
              <a:buNone/>
            </a:pPr>
            <a:r>
              <a:rPr lang="en-US" altLang="en-US" sz="2000">
                <a:solidFill>
                  <a:prstClr val="black"/>
                </a:solidFill>
                <a:latin typeface="Helvetica" pitchFamily="34" charset="0"/>
                <a:cs typeface="Arial" charset="0"/>
              </a:rPr>
              <a:t>Thread 3’s</a:t>
            </a:r>
            <a:br>
              <a:rPr lang="en-US" altLang="en-US" sz="2000">
                <a:solidFill>
                  <a:prstClr val="black"/>
                </a:solidFill>
                <a:latin typeface="Helvetica" pitchFamily="34" charset="0"/>
                <a:cs typeface="Arial" charset="0"/>
              </a:rPr>
            </a:br>
            <a:r>
              <a:rPr lang="en-US" altLang="en-US" sz="2000">
                <a:solidFill>
                  <a:prstClr val="black"/>
                </a:solidFill>
                <a:latin typeface="Helvetica" pitchFamily="34" charset="0"/>
                <a:cs typeface="Arial" charset="0"/>
              </a:rPr>
              <a:t>stack</a:t>
            </a:r>
          </a:p>
        </p:txBody>
      </p:sp>
      <p:sp>
        <p:nvSpPr>
          <p:cNvPr id="20512" name="Text Box 42"/>
          <p:cNvSpPr txBox="1">
            <a:spLocks noChangeArrowheads="1"/>
          </p:cNvSpPr>
          <p:nvPr/>
        </p:nvSpPr>
        <p:spPr bwMode="auto">
          <a:xfrm>
            <a:off x="1752601" y="4648200"/>
            <a:ext cx="129222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tIns="0" rIns="45720" bIns="0">
            <a:spAutoFit/>
          </a:bodyPr>
          <a:lstStyle>
            <a:lvl1pPr>
              <a:spcBef>
                <a:spcPct val="10000"/>
              </a:spcBef>
              <a:buClr>
                <a:schemeClr val="folHlink"/>
              </a:buClr>
              <a:buSzPct val="60000"/>
              <a:buFont typeface="Wingdings" pitchFamily="2" charset="2"/>
              <a:buChar char="n"/>
              <a:defRPr sz="2800">
                <a:solidFill>
                  <a:schemeClr val="tx1"/>
                </a:solidFill>
                <a:latin typeface="Times" charset="0"/>
              </a:defRPr>
            </a:lvl1pPr>
            <a:lvl2pPr marL="742950" indent="-285750">
              <a:spcBef>
                <a:spcPct val="10000"/>
              </a:spcBef>
              <a:buClr>
                <a:schemeClr val="hlink"/>
              </a:buClr>
              <a:buSzPct val="60000"/>
              <a:buFont typeface="Wingdings" pitchFamily="2" charset="2"/>
              <a:buChar char="n"/>
              <a:defRPr sz="2400">
                <a:solidFill>
                  <a:schemeClr val="tx1"/>
                </a:solidFill>
                <a:latin typeface="Times" charset="0"/>
              </a:defRPr>
            </a:lvl2pPr>
            <a:lvl3pPr marL="1143000" indent="-228600">
              <a:spcBef>
                <a:spcPct val="5000"/>
              </a:spcBef>
              <a:buClr>
                <a:schemeClr val="accent1"/>
              </a:buClr>
              <a:buSzPct val="60000"/>
              <a:buFont typeface="Wingdings" pitchFamily="2" charset="2"/>
              <a:buChar char="n"/>
              <a:defRPr sz="2000">
                <a:solidFill>
                  <a:schemeClr val="tx1"/>
                </a:solidFill>
                <a:latin typeface="Times" charset="0"/>
              </a:defRPr>
            </a:lvl3pPr>
            <a:lvl4pPr marL="1600200" indent="-228600">
              <a:spcBef>
                <a:spcPct val="5000"/>
              </a:spcBef>
              <a:buClr>
                <a:schemeClr val="tx2"/>
              </a:buClr>
              <a:buSzPct val="55000"/>
              <a:buFont typeface="Wingdings" pitchFamily="2" charset="2"/>
              <a:buChar char="n"/>
              <a:defRPr sz="2000">
                <a:solidFill>
                  <a:schemeClr val="tx1"/>
                </a:solidFill>
                <a:latin typeface="Times" charset="0"/>
              </a:defRPr>
            </a:lvl4pPr>
            <a:lvl5pPr marL="2057400" indent="-228600">
              <a:spcBef>
                <a:spcPct val="5000"/>
              </a:spcBef>
              <a:buClr>
                <a:schemeClr val="hlink"/>
              </a:buClr>
              <a:buSzPct val="50000"/>
              <a:buFont typeface="Wingdings" pitchFamily="2" charset="2"/>
              <a:buChar char="n"/>
              <a:defRPr sz="2000">
                <a:solidFill>
                  <a:schemeClr val="tx1"/>
                </a:solidFill>
                <a:latin typeface="Times" charset="0"/>
              </a:defRPr>
            </a:lvl5pPr>
            <a:lvl6pPr marL="25146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6pPr>
            <a:lvl7pPr marL="29718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7pPr>
            <a:lvl8pPr marL="34290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8pPr>
            <a:lvl9pPr marL="38862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9pPr>
          </a:lstStyle>
          <a:p>
            <a:pPr algn="ctr" fontAlgn="base">
              <a:spcBef>
                <a:spcPct val="0"/>
              </a:spcBef>
              <a:spcAft>
                <a:spcPct val="0"/>
              </a:spcAft>
              <a:buClrTx/>
              <a:buSzTx/>
              <a:buNone/>
            </a:pPr>
            <a:r>
              <a:rPr lang="en-US" altLang="en-US" sz="2000">
                <a:solidFill>
                  <a:prstClr val="black"/>
                </a:solidFill>
                <a:latin typeface="Helvetica" pitchFamily="34" charset="0"/>
                <a:cs typeface="Arial" charset="0"/>
              </a:rPr>
              <a:t>Thread 2’s</a:t>
            </a:r>
            <a:br>
              <a:rPr lang="en-US" altLang="en-US" sz="2000">
                <a:solidFill>
                  <a:prstClr val="black"/>
                </a:solidFill>
                <a:latin typeface="Helvetica" pitchFamily="34" charset="0"/>
                <a:cs typeface="Arial" charset="0"/>
              </a:rPr>
            </a:br>
            <a:r>
              <a:rPr lang="en-US" altLang="en-US" sz="2000">
                <a:solidFill>
                  <a:prstClr val="black"/>
                </a:solidFill>
                <a:latin typeface="Helvetica" pitchFamily="34" charset="0"/>
                <a:cs typeface="Arial" charset="0"/>
              </a:rPr>
              <a:t>stack</a:t>
            </a:r>
          </a:p>
        </p:txBody>
      </p:sp>
      <p:cxnSp>
        <p:nvCxnSpPr>
          <p:cNvPr id="20513" name="AutoShape 43"/>
          <p:cNvCxnSpPr>
            <a:cxnSpLocks noChangeShapeType="1"/>
            <a:stCxn id="20510" idx="3"/>
            <a:endCxn id="20495" idx="1"/>
          </p:cNvCxnSpPr>
          <p:nvPr/>
        </p:nvCxnSpPr>
        <p:spPr bwMode="auto">
          <a:xfrm>
            <a:off x="3044826" y="3200400"/>
            <a:ext cx="1908175" cy="1028700"/>
          </a:xfrm>
          <a:prstGeom prst="curvedConnector3">
            <a:avLst>
              <a:gd name="adj1" fmla="val 50000"/>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14" name="AutoShape 44"/>
          <p:cNvCxnSpPr>
            <a:cxnSpLocks noChangeShapeType="1"/>
            <a:stCxn id="20512" idx="3"/>
            <a:endCxn id="20503" idx="2"/>
          </p:cNvCxnSpPr>
          <p:nvPr/>
        </p:nvCxnSpPr>
        <p:spPr bwMode="auto">
          <a:xfrm flipV="1">
            <a:off x="3044826" y="4114800"/>
            <a:ext cx="2784475" cy="838200"/>
          </a:xfrm>
          <a:prstGeom prst="curvedConnector2">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15" name="AutoShape 45"/>
          <p:cNvCxnSpPr>
            <a:cxnSpLocks noChangeShapeType="1"/>
            <a:stCxn id="20511" idx="1"/>
            <a:endCxn id="20500" idx="3"/>
          </p:cNvCxnSpPr>
          <p:nvPr/>
        </p:nvCxnSpPr>
        <p:spPr bwMode="auto">
          <a:xfrm rot="10800000" flipV="1">
            <a:off x="6705600" y="4114800"/>
            <a:ext cx="2362200" cy="266700"/>
          </a:xfrm>
          <a:prstGeom prst="curvedConnector3">
            <a:avLst>
              <a:gd name="adj1" fmla="val 50000"/>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516" name="Text Box 46"/>
          <p:cNvSpPr txBox="1">
            <a:spLocks noChangeArrowheads="1"/>
          </p:cNvSpPr>
          <p:nvPr/>
        </p:nvSpPr>
        <p:spPr bwMode="auto">
          <a:xfrm>
            <a:off x="7391400" y="1905001"/>
            <a:ext cx="1468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10000"/>
              </a:spcBef>
              <a:buClr>
                <a:schemeClr val="folHlink"/>
              </a:buClr>
              <a:buSzPct val="60000"/>
              <a:buFont typeface="Wingdings" pitchFamily="2" charset="2"/>
              <a:buChar char="n"/>
              <a:defRPr sz="2800">
                <a:solidFill>
                  <a:schemeClr val="tx1"/>
                </a:solidFill>
                <a:latin typeface="Times" charset="0"/>
              </a:defRPr>
            </a:lvl1pPr>
            <a:lvl2pPr marL="742950" indent="-285750">
              <a:spcBef>
                <a:spcPct val="10000"/>
              </a:spcBef>
              <a:buClr>
                <a:schemeClr val="hlink"/>
              </a:buClr>
              <a:buSzPct val="60000"/>
              <a:buFont typeface="Wingdings" pitchFamily="2" charset="2"/>
              <a:buChar char="n"/>
              <a:defRPr sz="2400">
                <a:solidFill>
                  <a:schemeClr val="tx1"/>
                </a:solidFill>
                <a:latin typeface="Times" charset="0"/>
              </a:defRPr>
            </a:lvl2pPr>
            <a:lvl3pPr marL="1143000" indent="-228600">
              <a:spcBef>
                <a:spcPct val="5000"/>
              </a:spcBef>
              <a:buClr>
                <a:schemeClr val="accent1"/>
              </a:buClr>
              <a:buSzPct val="60000"/>
              <a:buFont typeface="Wingdings" pitchFamily="2" charset="2"/>
              <a:buChar char="n"/>
              <a:defRPr sz="2000">
                <a:solidFill>
                  <a:schemeClr val="tx1"/>
                </a:solidFill>
                <a:latin typeface="Times" charset="0"/>
              </a:defRPr>
            </a:lvl3pPr>
            <a:lvl4pPr marL="1600200" indent="-228600">
              <a:spcBef>
                <a:spcPct val="5000"/>
              </a:spcBef>
              <a:buClr>
                <a:schemeClr val="tx2"/>
              </a:buClr>
              <a:buSzPct val="55000"/>
              <a:buFont typeface="Wingdings" pitchFamily="2" charset="2"/>
              <a:buChar char="n"/>
              <a:defRPr sz="2000">
                <a:solidFill>
                  <a:schemeClr val="tx1"/>
                </a:solidFill>
                <a:latin typeface="Times" charset="0"/>
              </a:defRPr>
            </a:lvl4pPr>
            <a:lvl5pPr marL="2057400" indent="-228600">
              <a:spcBef>
                <a:spcPct val="5000"/>
              </a:spcBef>
              <a:buClr>
                <a:schemeClr val="hlink"/>
              </a:buClr>
              <a:buSzPct val="50000"/>
              <a:buFont typeface="Wingdings" pitchFamily="2" charset="2"/>
              <a:buChar char="n"/>
              <a:defRPr sz="2000">
                <a:solidFill>
                  <a:schemeClr val="tx1"/>
                </a:solidFill>
                <a:latin typeface="Times" charset="0"/>
              </a:defRPr>
            </a:lvl5pPr>
            <a:lvl6pPr marL="25146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6pPr>
            <a:lvl7pPr marL="29718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7pPr>
            <a:lvl8pPr marL="34290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8pPr>
            <a:lvl9pPr marL="38862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9pPr>
          </a:lstStyle>
          <a:p>
            <a:pPr fontAlgn="base">
              <a:spcBef>
                <a:spcPct val="0"/>
              </a:spcBef>
              <a:spcAft>
                <a:spcPct val="0"/>
              </a:spcAft>
              <a:buClrTx/>
              <a:buSzTx/>
              <a:buNone/>
            </a:pPr>
            <a:r>
              <a:rPr lang="en-US" altLang="en-US" sz="2000">
                <a:solidFill>
                  <a:prstClr val="black"/>
                </a:solidFill>
                <a:latin typeface="Helvetica" pitchFamily="34" charset="0"/>
                <a:cs typeface="Arial" charset="0"/>
              </a:rPr>
              <a:t>User space</a:t>
            </a:r>
          </a:p>
        </p:txBody>
      </p:sp>
      <p:sp>
        <p:nvSpPr>
          <p:cNvPr id="20517" name="Text Box 47"/>
          <p:cNvSpPr txBox="1">
            <a:spLocks noChangeArrowheads="1"/>
          </p:cNvSpPr>
          <p:nvPr/>
        </p:nvSpPr>
        <p:spPr bwMode="auto">
          <a:xfrm>
            <a:off x="3218644" y="5867401"/>
            <a:ext cx="394415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10000"/>
              </a:spcBef>
              <a:buClr>
                <a:schemeClr val="folHlink"/>
              </a:buClr>
              <a:buSzPct val="60000"/>
              <a:buFont typeface="Wingdings" pitchFamily="2" charset="2"/>
              <a:buChar char="n"/>
              <a:defRPr sz="2800">
                <a:solidFill>
                  <a:schemeClr val="tx1"/>
                </a:solidFill>
                <a:latin typeface="Times" charset="0"/>
              </a:defRPr>
            </a:lvl1pPr>
            <a:lvl2pPr marL="742950" indent="-285750">
              <a:spcBef>
                <a:spcPct val="10000"/>
              </a:spcBef>
              <a:buClr>
                <a:schemeClr val="hlink"/>
              </a:buClr>
              <a:buSzPct val="60000"/>
              <a:buFont typeface="Wingdings" pitchFamily="2" charset="2"/>
              <a:buChar char="n"/>
              <a:defRPr sz="2400">
                <a:solidFill>
                  <a:schemeClr val="tx1"/>
                </a:solidFill>
                <a:latin typeface="Times" charset="0"/>
              </a:defRPr>
            </a:lvl2pPr>
            <a:lvl3pPr marL="1143000" indent="-228600">
              <a:spcBef>
                <a:spcPct val="5000"/>
              </a:spcBef>
              <a:buClr>
                <a:schemeClr val="accent1"/>
              </a:buClr>
              <a:buSzPct val="60000"/>
              <a:buFont typeface="Wingdings" pitchFamily="2" charset="2"/>
              <a:buChar char="n"/>
              <a:defRPr sz="2000">
                <a:solidFill>
                  <a:schemeClr val="tx1"/>
                </a:solidFill>
                <a:latin typeface="Times" charset="0"/>
              </a:defRPr>
            </a:lvl3pPr>
            <a:lvl4pPr marL="1600200" indent="-228600">
              <a:spcBef>
                <a:spcPct val="5000"/>
              </a:spcBef>
              <a:buClr>
                <a:schemeClr val="tx2"/>
              </a:buClr>
              <a:buSzPct val="55000"/>
              <a:buFont typeface="Wingdings" pitchFamily="2" charset="2"/>
              <a:buChar char="n"/>
              <a:defRPr sz="2000">
                <a:solidFill>
                  <a:schemeClr val="tx1"/>
                </a:solidFill>
                <a:latin typeface="Times" charset="0"/>
              </a:defRPr>
            </a:lvl4pPr>
            <a:lvl5pPr marL="2057400" indent="-228600">
              <a:spcBef>
                <a:spcPct val="5000"/>
              </a:spcBef>
              <a:buClr>
                <a:schemeClr val="hlink"/>
              </a:buClr>
              <a:buSzPct val="50000"/>
              <a:buFont typeface="Wingdings" pitchFamily="2" charset="2"/>
              <a:buChar char="n"/>
              <a:defRPr sz="2000">
                <a:solidFill>
                  <a:schemeClr val="tx1"/>
                </a:solidFill>
                <a:latin typeface="Times" charset="0"/>
              </a:defRPr>
            </a:lvl5pPr>
            <a:lvl6pPr marL="25146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6pPr>
            <a:lvl7pPr marL="29718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7pPr>
            <a:lvl8pPr marL="34290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8pPr>
            <a:lvl9pPr marL="3886200" indent="-228600" eaLnBrk="0" fontAlgn="base" hangingPunct="0">
              <a:spcBef>
                <a:spcPct val="5000"/>
              </a:spcBef>
              <a:spcAft>
                <a:spcPct val="0"/>
              </a:spcAft>
              <a:buClr>
                <a:schemeClr val="hlink"/>
              </a:buClr>
              <a:buSzPct val="50000"/>
              <a:buFont typeface="Wingdings" pitchFamily="2" charset="2"/>
              <a:buChar char="n"/>
              <a:defRPr sz="2000">
                <a:solidFill>
                  <a:schemeClr val="tx1"/>
                </a:solidFill>
                <a:latin typeface="Times" charset="0"/>
              </a:defRPr>
            </a:lvl9pPr>
          </a:lstStyle>
          <a:p>
            <a:pPr fontAlgn="base">
              <a:spcBef>
                <a:spcPct val="0"/>
              </a:spcBef>
              <a:spcAft>
                <a:spcPct val="0"/>
              </a:spcAft>
              <a:buClrTx/>
              <a:buSzTx/>
              <a:buNone/>
            </a:pPr>
            <a:r>
              <a:rPr lang="en-US" altLang="en-US" sz="2400" dirty="0">
                <a:solidFill>
                  <a:prstClr val="black"/>
                </a:solidFill>
                <a:latin typeface="Gill Sans MT"/>
                <a:cs typeface="Arial" charset="0"/>
              </a:rPr>
              <a:t>Each thread has its own stack!</a:t>
            </a:r>
          </a:p>
        </p:txBody>
      </p:sp>
      <p:cxnSp>
        <p:nvCxnSpPr>
          <p:cNvPr id="6" name="Straight Connector 5"/>
          <p:cNvCxnSpPr/>
          <p:nvPr/>
        </p:nvCxnSpPr>
        <p:spPr bwMode="auto">
          <a:xfrm>
            <a:off x="5067300" y="2590800"/>
            <a:ext cx="0" cy="1181100"/>
          </a:xfrm>
          <a:prstGeom prst="line">
            <a:avLst/>
          </a:prstGeom>
          <a:solidFill>
            <a:schemeClr val="accent1"/>
          </a:solidFill>
          <a:ln w="34925" cap="flat" cmpd="thickThin" algn="ctr">
            <a:solidFill>
              <a:srgbClr val="C0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Straight Connector 42"/>
          <p:cNvCxnSpPr/>
          <p:nvPr/>
        </p:nvCxnSpPr>
        <p:spPr bwMode="auto">
          <a:xfrm>
            <a:off x="5829300" y="2476500"/>
            <a:ext cx="0" cy="1181100"/>
          </a:xfrm>
          <a:prstGeom prst="line">
            <a:avLst/>
          </a:prstGeom>
          <a:solidFill>
            <a:schemeClr val="accent1"/>
          </a:solidFill>
          <a:ln w="34925" cap="flat" cmpd="thickThin" algn="ctr">
            <a:solidFill>
              <a:srgbClr val="C0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Straight Connector 43"/>
          <p:cNvCxnSpPr/>
          <p:nvPr/>
        </p:nvCxnSpPr>
        <p:spPr bwMode="auto">
          <a:xfrm>
            <a:off x="6591300" y="2750127"/>
            <a:ext cx="0" cy="1181100"/>
          </a:xfrm>
          <a:prstGeom prst="line">
            <a:avLst/>
          </a:prstGeom>
          <a:solidFill>
            <a:schemeClr val="accent1"/>
          </a:solidFill>
          <a:ln w="34925" cap="flat" cmpd="thickThin" algn="ctr">
            <a:solidFill>
              <a:srgbClr val="C0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027146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5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5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5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0" grpId="0"/>
      <p:bldP spid="20511" grpId="0"/>
      <p:bldP spid="2051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308C41E3-1A26-46CD-81E7-932FD9B8C013}"/>
              </a:ext>
            </a:extLst>
          </p:cNvPr>
          <p:cNvSpPr txBox="1"/>
          <p:nvPr/>
        </p:nvSpPr>
        <p:spPr>
          <a:xfrm>
            <a:off x="643467" y="6356349"/>
            <a:ext cx="10390293" cy="365125"/>
          </a:xfrm>
          <a:prstGeom prst="rect">
            <a:avLst/>
          </a:prstGeom>
          <a:solidFill>
            <a:schemeClr val="accent6">
              <a:lumMod val="20000"/>
              <a:lumOff val="80000"/>
            </a:schemeClr>
          </a:solidFill>
          <a:ln>
            <a:solidFill>
              <a:schemeClr val="tx1">
                <a:lumMod val="95000"/>
                <a:lumOff val="5000"/>
              </a:schemeClr>
            </a:solidFill>
          </a:ln>
        </p:spPr>
        <p:txBody>
          <a:bodyPr vert="horz" lIns="91440" tIns="45720" rIns="91440" bIns="45720" rtlCol="0">
            <a:normAutofit/>
          </a:bodyPr>
          <a:lstStyle/>
          <a:p>
            <a:pPr algn="ctr">
              <a:lnSpc>
                <a:spcPct val="90000"/>
              </a:lnSpc>
              <a:spcAft>
                <a:spcPts val="600"/>
              </a:spcAft>
            </a:pPr>
            <a:r>
              <a:rPr lang="en-US" sz="1500" i="1" dirty="0"/>
              <a:t>References-</a:t>
            </a:r>
            <a:r>
              <a:rPr lang="en-US" altLang="zh-TW" sz="1500" i="1" dirty="0"/>
              <a:t> </a:t>
            </a:r>
            <a:r>
              <a:rPr lang="en-US" sz="1500" i="1" dirty="0"/>
              <a:t>Operating Systems: Internals and Design Principles, Seventh Edition, by William Stallings and Internet resources)</a:t>
            </a:r>
          </a:p>
        </p:txBody>
      </p:sp>
      <p:sp>
        <p:nvSpPr>
          <p:cNvPr id="24" name="Rectangle 2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671F4D59-CB52-4330-B883-F6714CCF20F4}"/>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DBA1B0FB-D917-4C8C-928F-313BD683BF39}" type="slidenum">
              <a:rPr lang="en-US" smtClean="0"/>
              <a:pPr>
                <a:spcAft>
                  <a:spcPts val="600"/>
                </a:spcAft>
              </a:pPr>
              <a:t>6</a:t>
            </a:fld>
            <a:endParaRPr lang="en-US"/>
          </a:p>
        </p:txBody>
      </p:sp>
      <p:pic>
        <p:nvPicPr>
          <p:cNvPr id="7" name="Picture 6">
            <a:extLst>
              <a:ext uri="{FF2B5EF4-FFF2-40B4-BE49-F238E27FC236}">
                <a16:creationId xmlns:a16="http://schemas.microsoft.com/office/drawing/2014/main" id="{6491AC9A-2390-40BF-96A8-B6368CC4C2C1}"/>
              </a:ext>
            </a:extLst>
          </p:cNvPr>
          <p:cNvPicPr>
            <a:picLocks noChangeAspect="1"/>
          </p:cNvPicPr>
          <p:nvPr/>
        </p:nvPicPr>
        <p:blipFill>
          <a:blip r:embed="rId2"/>
          <a:stretch>
            <a:fillRect/>
          </a:stretch>
        </p:blipFill>
        <p:spPr>
          <a:xfrm>
            <a:off x="827070" y="119901"/>
            <a:ext cx="4506930" cy="6116548"/>
          </a:xfrm>
          <a:prstGeom prst="rect">
            <a:avLst/>
          </a:prstGeom>
        </p:spPr>
      </p:pic>
      <p:pic>
        <p:nvPicPr>
          <p:cNvPr id="12" name="Picture 11">
            <a:extLst>
              <a:ext uri="{FF2B5EF4-FFF2-40B4-BE49-F238E27FC236}">
                <a16:creationId xmlns:a16="http://schemas.microsoft.com/office/drawing/2014/main" id="{608F569C-7478-42A0-8FD3-B239A81A3AAA}"/>
              </a:ext>
            </a:extLst>
          </p:cNvPr>
          <p:cNvPicPr>
            <a:picLocks noChangeAspect="1"/>
          </p:cNvPicPr>
          <p:nvPr/>
        </p:nvPicPr>
        <p:blipFill>
          <a:blip r:embed="rId3"/>
          <a:stretch>
            <a:fillRect/>
          </a:stretch>
        </p:blipFill>
        <p:spPr>
          <a:xfrm>
            <a:off x="6339840" y="88436"/>
            <a:ext cx="4287608" cy="6131388"/>
          </a:xfrm>
          <a:prstGeom prst="rect">
            <a:avLst/>
          </a:prstGeom>
        </p:spPr>
      </p:pic>
    </p:spTree>
    <p:extLst>
      <p:ext uri="{BB962C8B-B14F-4D97-AF65-F5344CB8AC3E}">
        <p14:creationId xmlns:p14="http://schemas.microsoft.com/office/powerpoint/2010/main" val="8918696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txBox="1">
            <a:spLocks noChangeArrowheads="1"/>
          </p:cNvSpPr>
          <p:nvPr/>
        </p:nvSpPr>
        <p:spPr bwMode="auto">
          <a:xfrm>
            <a:off x="1752600" y="228600"/>
            <a:ext cx="7010400" cy="685800"/>
          </a:xfrm>
          <a:prstGeom prst="rect">
            <a:avLst/>
          </a:prstGeom>
          <a:ln w="9525" cap="flat" cmpd="sng" algn="ctr">
            <a:solidFill>
              <a:schemeClr val="accent2"/>
            </a:solidFill>
            <a:prstDash val="solid"/>
            <a:miter lim="800000"/>
            <a:headEnd/>
            <a:tailEn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ctr" anchorCtr="0" compatLnSpc="1">
            <a:prstTxWarp prst="textNoShape">
              <a:avLst/>
            </a:prstTxWarp>
          </a:bodyPr>
          <a:lstStyle/>
          <a:p>
            <a:pPr algn="ctr" fontAlgn="base">
              <a:spcBef>
                <a:spcPct val="0"/>
              </a:spcBef>
              <a:spcAft>
                <a:spcPct val="0"/>
              </a:spcAft>
              <a:defRPr/>
            </a:pPr>
            <a:r>
              <a:rPr lang="en-US" sz="3500" dirty="0">
                <a:solidFill>
                  <a:prstClr val="black"/>
                </a:solidFill>
                <a:latin typeface="Gill Sans MT"/>
              </a:rPr>
              <a:t>Process vs Threads</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4410" y="1143000"/>
            <a:ext cx="8322590" cy="56557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37961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txBox="1">
            <a:spLocks noChangeArrowheads="1"/>
          </p:cNvSpPr>
          <p:nvPr/>
        </p:nvSpPr>
        <p:spPr bwMode="auto">
          <a:xfrm>
            <a:off x="1752600" y="228600"/>
            <a:ext cx="7010400" cy="685800"/>
          </a:xfrm>
          <a:prstGeom prst="rect">
            <a:avLst/>
          </a:prstGeom>
          <a:ln w="9525" cap="flat" cmpd="sng" algn="ctr">
            <a:solidFill>
              <a:schemeClr val="accent2"/>
            </a:solidFill>
            <a:prstDash val="solid"/>
            <a:miter lim="800000"/>
            <a:headEnd/>
            <a:tailEn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ctr" anchorCtr="0" compatLnSpc="1">
            <a:prstTxWarp prst="textNoShape">
              <a:avLst/>
            </a:prstTxWarp>
          </a:bodyPr>
          <a:lstStyle/>
          <a:p>
            <a:pPr algn="ctr" fontAlgn="base">
              <a:spcBef>
                <a:spcPct val="0"/>
              </a:spcBef>
              <a:spcAft>
                <a:spcPct val="0"/>
              </a:spcAft>
              <a:defRPr/>
            </a:pPr>
            <a:r>
              <a:rPr lang="en-US" sz="3600" dirty="0">
                <a:solidFill>
                  <a:prstClr val="black"/>
                </a:solidFill>
                <a:latin typeface="Gill Sans MT"/>
              </a:rPr>
              <a:t>Advantages of threads</a:t>
            </a:r>
            <a:endParaRPr lang="en-US" sz="3600" i="1" dirty="0">
              <a:solidFill>
                <a:prstClr val="black"/>
              </a:solidFill>
              <a:latin typeface="Gill Sans MT"/>
            </a:endParaRPr>
          </a:p>
        </p:txBody>
      </p:sp>
      <p:sp>
        <p:nvSpPr>
          <p:cNvPr id="2" name="Content Placeholder 1"/>
          <p:cNvSpPr>
            <a:spLocks noGrp="1"/>
          </p:cNvSpPr>
          <p:nvPr>
            <p:ph sz="quarter" idx="1"/>
          </p:nvPr>
        </p:nvSpPr>
        <p:spPr>
          <a:xfrm>
            <a:off x="795867" y="1219200"/>
            <a:ext cx="10684933" cy="3657600"/>
          </a:xfrm>
        </p:spPr>
        <p:txBody>
          <a:bodyPr/>
          <a:lstStyle/>
          <a:p>
            <a:pPr algn="just">
              <a:spcAft>
                <a:spcPts val="1200"/>
              </a:spcAft>
            </a:pPr>
            <a:r>
              <a:rPr lang="en-US" sz="2400" dirty="0"/>
              <a:t>Thread </a:t>
            </a:r>
            <a:r>
              <a:rPr lang="en-US" sz="2400" dirty="0">
                <a:solidFill>
                  <a:srgbClr val="0033CC"/>
                </a:solidFill>
              </a:rPr>
              <a:t>minimizes</a:t>
            </a:r>
            <a:r>
              <a:rPr lang="en-US" sz="2400" dirty="0"/>
              <a:t> context switching time.</a:t>
            </a:r>
          </a:p>
          <a:p>
            <a:pPr algn="just">
              <a:spcAft>
                <a:spcPts val="1200"/>
              </a:spcAft>
            </a:pPr>
            <a:r>
              <a:rPr lang="en-US" sz="2400" dirty="0"/>
              <a:t>Use of threads </a:t>
            </a:r>
            <a:r>
              <a:rPr lang="en-US" sz="2400" dirty="0">
                <a:solidFill>
                  <a:srgbClr val="800040"/>
                </a:solidFill>
              </a:rPr>
              <a:t>provides concurrency </a:t>
            </a:r>
            <a:r>
              <a:rPr lang="en-US" sz="2400" dirty="0"/>
              <a:t>within a process.</a:t>
            </a:r>
          </a:p>
          <a:p>
            <a:pPr algn="just">
              <a:spcAft>
                <a:spcPts val="1200"/>
              </a:spcAft>
            </a:pPr>
            <a:r>
              <a:rPr lang="en-US" sz="2400" dirty="0">
                <a:solidFill>
                  <a:srgbClr val="C00000"/>
                </a:solidFill>
              </a:rPr>
              <a:t>Efficient</a:t>
            </a:r>
            <a:r>
              <a:rPr lang="en-US" sz="2400" dirty="0"/>
              <a:t> communication.</a:t>
            </a:r>
          </a:p>
          <a:p>
            <a:pPr algn="just">
              <a:spcAft>
                <a:spcPts val="1200"/>
              </a:spcAft>
            </a:pPr>
            <a:r>
              <a:rPr lang="en-US" sz="2400" dirty="0"/>
              <a:t>Economy- It is more economical to create and context switch threads.</a:t>
            </a:r>
          </a:p>
          <a:p>
            <a:pPr algn="just">
              <a:spcAft>
                <a:spcPts val="1200"/>
              </a:spcAft>
            </a:pPr>
            <a:r>
              <a:rPr lang="en-US" sz="2400" dirty="0"/>
              <a:t>Utilization of multiprocessor architectures to a greater scale and efficiency.</a:t>
            </a:r>
            <a:endParaRPr lang="en-US" altLang="en-US" sz="2200" dirty="0">
              <a:solidFill>
                <a:srgbClr val="800040"/>
              </a:solidFill>
            </a:endParaRPr>
          </a:p>
        </p:txBody>
      </p:sp>
      <p:sp>
        <p:nvSpPr>
          <p:cNvPr id="3" name="Rectangle 2"/>
          <p:cNvSpPr/>
          <p:nvPr/>
        </p:nvSpPr>
        <p:spPr>
          <a:xfrm>
            <a:off x="795867" y="4546600"/>
            <a:ext cx="9906000" cy="1569660"/>
          </a:xfrm>
          <a:prstGeom prst="rect">
            <a:avLst/>
          </a:prstGeom>
          <a:solidFill>
            <a:schemeClr val="accent4">
              <a:lumMod val="60000"/>
              <a:lumOff val="40000"/>
            </a:schemeClr>
          </a:solidFill>
          <a:ln>
            <a:solidFill>
              <a:srgbClr val="C00000"/>
            </a:solidFill>
          </a:ln>
        </p:spPr>
        <p:txBody>
          <a:bodyPr wrap="square">
            <a:spAutoFit/>
          </a:bodyPr>
          <a:lstStyle/>
          <a:p>
            <a:pPr fontAlgn="base">
              <a:spcBef>
                <a:spcPct val="0"/>
              </a:spcBef>
              <a:spcAft>
                <a:spcPct val="0"/>
              </a:spcAft>
            </a:pPr>
            <a:r>
              <a:rPr lang="en-US" sz="2400" b="1" dirty="0">
                <a:solidFill>
                  <a:prstClr val="black"/>
                </a:solidFill>
                <a:latin typeface="Calibri" pitchFamily="34" charset="0"/>
                <a:cs typeface="Arial" charset="0"/>
              </a:rPr>
              <a:t>Disadvantages</a:t>
            </a:r>
          </a:p>
          <a:p>
            <a:pPr fontAlgn="base">
              <a:spcBef>
                <a:spcPct val="0"/>
              </a:spcBef>
              <a:spcAft>
                <a:spcPct val="0"/>
              </a:spcAft>
            </a:pPr>
            <a:r>
              <a:rPr lang="en-US" sz="2400" dirty="0">
                <a:solidFill>
                  <a:prstClr val="black"/>
                </a:solidFill>
                <a:latin typeface="Calibri" pitchFamily="34" charset="0"/>
                <a:cs typeface="Arial" charset="0"/>
              </a:rPr>
              <a:t>• Blocking of parent threads will stop all child thread.</a:t>
            </a:r>
          </a:p>
          <a:p>
            <a:pPr fontAlgn="base">
              <a:spcBef>
                <a:spcPct val="0"/>
              </a:spcBef>
              <a:spcAft>
                <a:spcPct val="0"/>
              </a:spcAft>
            </a:pPr>
            <a:r>
              <a:rPr lang="en-US" sz="2400" dirty="0">
                <a:solidFill>
                  <a:prstClr val="black"/>
                </a:solidFill>
                <a:latin typeface="Calibri" pitchFamily="34" charset="0"/>
                <a:cs typeface="Arial" charset="0"/>
              </a:rPr>
              <a:t>• Multithreading - Mutual Exclusion </a:t>
            </a:r>
          </a:p>
          <a:p>
            <a:pPr fontAlgn="base">
              <a:spcBef>
                <a:spcPct val="0"/>
              </a:spcBef>
              <a:spcAft>
                <a:spcPct val="0"/>
              </a:spcAft>
            </a:pPr>
            <a:r>
              <a:rPr lang="en-US" sz="2400" dirty="0">
                <a:solidFill>
                  <a:prstClr val="black"/>
                </a:solidFill>
                <a:latin typeface="Calibri" pitchFamily="34" charset="0"/>
                <a:cs typeface="Arial" charset="0"/>
              </a:rPr>
              <a:t>• Security.</a:t>
            </a:r>
          </a:p>
        </p:txBody>
      </p:sp>
    </p:spTree>
    <p:extLst>
      <p:ext uri="{BB962C8B-B14F-4D97-AF65-F5344CB8AC3E}">
        <p14:creationId xmlns:p14="http://schemas.microsoft.com/office/powerpoint/2010/main" val="1027059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txBox="1">
            <a:spLocks noChangeArrowheads="1"/>
          </p:cNvSpPr>
          <p:nvPr/>
        </p:nvSpPr>
        <p:spPr bwMode="auto">
          <a:xfrm>
            <a:off x="1752600" y="228600"/>
            <a:ext cx="7010400" cy="685800"/>
          </a:xfrm>
          <a:prstGeom prst="rect">
            <a:avLst/>
          </a:prstGeom>
          <a:ln w="9525" cap="flat" cmpd="sng" algn="ctr">
            <a:solidFill>
              <a:schemeClr val="accent2"/>
            </a:solidFill>
            <a:prstDash val="solid"/>
            <a:miter lim="800000"/>
            <a:headEnd/>
            <a:tailEn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ctr" anchorCtr="0" compatLnSpc="1">
            <a:prstTxWarp prst="textNoShape">
              <a:avLst/>
            </a:prstTxWarp>
          </a:bodyPr>
          <a:lstStyle/>
          <a:p>
            <a:pPr algn="ctr" fontAlgn="base">
              <a:spcBef>
                <a:spcPct val="0"/>
              </a:spcBef>
              <a:spcAft>
                <a:spcPct val="0"/>
              </a:spcAft>
              <a:defRPr/>
            </a:pPr>
            <a:r>
              <a:rPr lang="en-US" sz="3600" dirty="0">
                <a:solidFill>
                  <a:prstClr val="black"/>
                </a:solidFill>
                <a:latin typeface="Gill Sans MT"/>
              </a:rPr>
              <a:t>Types of threads</a:t>
            </a:r>
            <a:endParaRPr lang="en-US" sz="3600" i="1" dirty="0">
              <a:solidFill>
                <a:prstClr val="black"/>
              </a:solidFill>
              <a:latin typeface="Gill Sans MT"/>
            </a:endParaRPr>
          </a:p>
        </p:txBody>
      </p:sp>
      <p:sp>
        <p:nvSpPr>
          <p:cNvPr id="2" name="Content Placeholder 1"/>
          <p:cNvSpPr>
            <a:spLocks noGrp="1"/>
          </p:cNvSpPr>
          <p:nvPr>
            <p:ph sz="quarter" idx="1"/>
          </p:nvPr>
        </p:nvSpPr>
        <p:spPr>
          <a:xfrm>
            <a:off x="1752600" y="1219200"/>
            <a:ext cx="8382000" cy="990600"/>
          </a:xfrm>
          <a:solidFill>
            <a:schemeClr val="accent4">
              <a:lumMod val="40000"/>
              <a:lumOff val="60000"/>
            </a:schemeClr>
          </a:solidFill>
          <a:ln>
            <a:solidFill>
              <a:srgbClr val="C00000"/>
            </a:solidFill>
          </a:ln>
        </p:spPr>
        <p:txBody>
          <a:bodyPr/>
          <a:lstStyle/>
          <a:p>
            <a:r>
              <a:rPr lang="en-US" sz="2400" dirty="0"/>
              <a:t>User Level Threads (ULT)</a:t>
            </a:r>
          </a:p>
          <a:p>
            <a:r>
              <a:rPr lang="en-US" sz="2400" dirty="0"/>
              <a:t>Kernel Level Threads (KLT)</a:t>
            </a:r>
          </a:p>
        </p:txBody>
      </p:sp>
      <p:sp>
        <p:nvSpPr>
          <p:cNvPr id="5" name="Content Placeholder 1"/>
          <p:cNvSpPr txBox="1">
            <a:spLocks/>
          </p:cNvSpPr>
          <p:nvPr/>
        </p:nvSpPr>
        <p:spPr bwMode="auto">
          <a:xfrm>
            <a:off x="592667" y="2329914"/>
            <a:ext cx="11243733" cy="3733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73050" indent="-273050" algn="l" rtl="0" fontAlgn="base">
              <a:spcBef>
                <a:spcPts val="600"/>
              </a:spcBef>
              <a:spcAft>
                <a:spcPct val="0"/>
              </a:spcAft>
              <a:buClr>
                <a:schemeClr val="accent1"/>
              </a:buClr>
              <a:buSzPct val="76000"/>
              <a:buFont typeface="Wingdings 3" pitchFamily="18" charset="2"/>
              <a:buChar char=""/>
              <a:defRPr sz="2600" kern="1200">
                <a:solidFill>
                  <a:schemeClr val="tx1"/>
                </a:solidFill>
                <a:latin typeface="+mn-lt"/>
                <a:ea typeface="+mn-ea"/>
                <a:cs typeface="+mn-cs"/>
              </a:defRPr>
            </a:lvl1pPr>
            <a:lvl2pPr marL="547688" indent="-273050" algn="l" rtl="0" fontAlgn="base">
              <a:spcBef>
                <a:spcPts val="500"/>
              </a:spcBef>
              <a:spcAft>
                <a:spcPct val="0"/>
              </a:spcAft>
              <a:buClr>
                <a:schemeClr val="accent2"/>
              </a:buClr>
              <a:buSzPct val="76000"/>
              <a:buFont typeface="Wingdings 3" pitchFamily="18" charset="2"/>
              <a:buChar char=""/>
              <a:defRPr sz="2300" kern="1200">
                <a:solidFill>
                  <a:schemeClr val="tx2"/>
                </a:solidFill>
                <a:latin typeface="+mn-lt"/>
                <a:ea typeface="+mn-ea"/>
                <a:cs typeface="+mn-cs"/>
              </a:defRPr>
            </a:lvl2pPr>
            <a:lvl3pPr marL="822325" indent="-228600" algn="l" rtl="0" fontAlgn="base">
              <a:spcBef>
                <a:spcPts val="500"/>
              </a:spcBef>
              <a:spcAft>
                <a:spcPct val="0"/>
              </a:spcAft>
              <a:buClr>
                <a:srgbClr val="BCBCBC"/>
              </a:buClr>
              <a:buSzPct val="76000"/>
              <a:buFont typeface="Wingdings 3" pitchFamily="18" charset="2"/>
              <a:buChar char=""/>
              <a:defRPr sz="2000" kern="1200">
                <a:solidFill>
                  <a:schemeClr val="tx1"/>
                </a:solidFill>
                <a:latin typeface="+mn-lt"/>
                <a:ea typeface="+mn-ea"/>
                <a:cs typeface="+mn-cs"/>
              </a:defRPr>
            </a:lvl3pPr>
            <a:lvl4pPr marL="1096963" indent="-228600" algn="l" rtl="0" fontAlgn="base">
              <a:spcBef>
                <a:spcPts val="400"/>
              </a:spcBef>
              <a:spcAft>
                <a:spcPct val="0"/>
              </a:spcAft>
              <a:buClr>
                <a:srgbClr val="8BA2B4"/>
              </a:buClr>
              <a:buSzPct val="70000"/>
              <a:buFont typeface="Wingdings" pitchFamily="2" charset="2"/>
              <a:buChar char=""/>
              <a:defRPr kern="1200">
                <a:solidFill>
                  <a:schemeClr val="tx1"/>
                </a:solidFill>
                <a:latin typeface="+mn-lt"/>
                <a:ea typeface="+mn-ea"/>
                <a:cs typeface="+mn-cs"/>
              </a:defRPr>
            </a:lvl4pPr>
            <a:lvl5pPr marL="1371600" indent="-228600" algn="l" rtl="0" fontAlgn="base">
              <a:spcBef>
                <a:spcPts val="300"/>
              </a:spcBef>
              <a:spcAft>
                <a:spcPct val="0"/>
              </a:spcAft>
              <a:buClr>
                <a:schemeClr val="accent2"/>
              </a:buClr>
              <a:buSzPct val="70000"/>
              <a:buFont typeface="Wingdings" pitchFamily="2" charset="2"/>
              <a:buChar char=""/>
              <a:defRPr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buClr>
                <a:srgbClr val="727CA3"/>
              </a:buClr>
              <a:buNone/>
            </a:pPr>
            <a:r>
              <a:rPr lang="en-US" sz="2400" dirty="0">
                <a:solidFill>
                  <a:prstClr val="black"/>
                </a:solidFill>
                <a:latin typeface="Gill Sans MT"/>
              </a:rPr>
              <a:t>User Level Threads (ULT)</a:t>
            </a:r>
          </a:p>
          <a:p>
            <a:pPr>
              <a:buClr>
                <a:srgbClr val="727CA3"/>
              </a:buClr>
            </a:pPr>
            <a:r>
              <a:rPr lang="en-US" sz="2400" dirty="0">
                <a:solidFill>
                  <a:prstClr val="black"/>
                </a:solidFill>
                <a:latin typeface="Gill Sans MT"/>
              </a:rPr>
              <a:t>ULT implement in </a:t>
            </a:r>
            <a:r>
              <a:rPr lang="en-US" sz="2400" dirty="0">
                <a:solidFill>
                  <a:srgbClr val="C00000"/>
                </a:solidFill>
                <a:latin typeface="Gill Sans MT"/>
              </a:rPr>
              <a:t>user level libraries</a:t>
            </a:r>
            <a:r>
              <a:rPr lang="en-US" sz="2400" dirty="0">
                <a:solidFill>
                  <a:prstClr val="black"/>
                </a:solidFill>
                <a:latin typeface="Gill Sans MT"/>
              </a:rPr>
              <a:t>.</a:t>
            </a:r>
          </a:p>
          <a:p>
            <a:pPr algn="just">
              <a:buClr>
                <a:srgbClr val="727CA3"/>
              </a:buClr>
            </a:pPr>
            <a:r>
              <a:rPr lang="en-US" sz="2400" dirty="0">
                <a:solidFill>
                  <a:prstClr val="black"/>
                </a:solidFill>
                <a:latin typeface="Gill Sans MT"/>
              </a:rPr>
              <a:t>Thread switching </a:t>
            </a:r>
            <a:r>
              <a:rPr lang="en-US" sz="2400" dirty="0">
                <a:solidFill>
                  <a:srgbClr val="C00000"/>
                </a:solidFill>
                <a:latin typeface="Gill Sans MT"/>
              </a:rPr>
              <a:t>does not need to call operating system </a:t>
            </a:r>
            <a:r>
              <a:rPr lang="en-US" sz="2400" dirty="0">
                <a:solidFill>
                  <a:prstClr val="black"/>
                </a:solidFill>
                <a:latin typeface="Gill Sans MT"/>
              </a:rPr>
              <a:t>and interrupt to the kernel.</a:t>
            </a:r>
          </a:p>
          <a:p>
            <a:pPr algn="just">
              <a:buClr>
                <a:srgbClr val="727CA3"/>
              </a:buClr>
            </a:pPr>
            <a:r>
              <a:rPr lang="en-US" sz="2400" dirty="0">
                <a:solidFill>
                  <a:prstClr val="black"/>
                </a:solidFill>
                <a:latin typeface="Gill Sans MT"/>
              </a:rPr>
              <a:t>The </a:t>
            </a:r>
            <a:r>
              <a:rPr lang="en-US" sz="2400" dirty="0">
                <a:solidFill>
                  <a:srgbClr val="0033CC"/>
                </a:solidFill>
                <a:latin typeface="Gill Sans MT"/>
              </a:rPr>
              <a:t>kernel knows nothing </a:t>
            </a:r>
            <a:r>
              <a:rPr lang="en-US" sz="2400" dirty="0">
                <a:solidFill>
                  <a:prstClr val="black"/>
                </a:solidFill>
                <a:latin typeface="Gill Sans MT"/>
              </a:rPr>
              <a:t>about user level threads and manages them as if they were single-threaded process.</a:t>
            </a:r>
          </a:p>
          <a:p>
            <a:pPr algn="just">
              <a:buClr>
                <a:srgbClr val="727CA3"/>
              </a:buClr>
            </a:pPr>
            <a:r>
              <a:rPr lang="en-US" sz="2400" dirty="0">
                <a:solidFill>
                  <a:srgbClr val="C00000"/>
                </a:solidFill>
                <a:latin typeface="Gill Sans MT"/>
              </a:rPr>
              <a:t>Easy</a:t>
            </a:r>
            <a:r>
              <a:rPr lang="en-US" sz="2400" dirty="0">
                <a:solidFill>
                  <a:prstClr val="black"/>
                </a:solidFill>
                <a:latin typeface="Gill Sans MT"/>
              </a:rPr>
              <a:t> to represent and manage.</a:t>
            </a:r>
          </a:p>
          <a:p>
            <a:pPr algn="just">
              <a:buClr>
                <a:srgbClr val="727CA3"/>
              </a:buClr>
            </a:pPr>
            <a:r>
              <a:rPr lang="en-US" sz="2400" dirty="0">
                <a:solidFill>
                  <a:prstClr val="black"/>
                </a:solidFill>
                <a:latin typeface="Gill Sans MT"/>
              </a:rPr>
              <a:t>ULT are </a:t>
            </a:r>
            <a:r>
              <a:rPr lang="en-US" sz="2400" dirty="0">
                <a:solidFill>
                  <a:srgbClr val="0033CC"/>
                </a:solidFill>
                <a:latin typeface="Gill Sans MT"/>
              </a:rPr>
              <a:t>fast and efficient </a:t>
            </a:r>
            <a:r>
              <a:rPr lang="en-US" sz="2400" dirty="0">
                <a:solidFill>
                  <a:prstClr val="black"/>
                </a:solidFill>
                <a:latin typeface="Gill Sans MT"/>
              </a:rPr>
              <a:t>and can run </a:t>
            </a:r>
            <a:r>
              <a:rPr lang="en-US" sz="2400" dirty="0">
                <a:solidFill>
                  <a:srgbClr val="0033CC"/>
                </a:solidFill>
                <a:latin typeface="Gill Sans MT"/>
              </a:rPr>
              <a:t>on any operating </a:t>
            </a:r>
            <a:r>
              <a:rPr lang="en-US" sz="2400" dirty="0">
                <a:solidFill>
                  <a:prstClr val="black"/>
                </a:solidFill>
                <a:latin typeface="Gill Sans MT"/>
              </a:rPr>
              <a:t>system</a:t>
            </a:r>
          </a:p>
        </p:txBody>
      </p:sp>
      <p:sp>
        <p:nvSpPr>
          <p:cNvPr id="4" name="Rectangle 3"/>
          <p:cNvSpPr/>
          <p:nvPr/>
        </p:nvSpPr>
        <p:spPr>
          <a:xfrm>
            <a:off x="1752600" y="5638800"/>
            <a:ext cx="8610600" cy="800219"/>
          </a:xfrm>
          <a:prstGeom prst="rect">
            <a:avLst/>
          </a:prstGeom>
          <a:solidFill>
            <a:schemeClr val="accent5">
              <a:lumMod val="60000"/>
              <a:lumOff val="40000"/>
            </a:schemeClr>
          </a:solidFill>
          <a:ln>
            <a:solidFill>
              <a:srgbClr val="800040"/>
            </a:solidFill>
          </a:ln>
        </p:spPr>
        <p:txBody>
          <a:bodyPr wrap="square">
            <a:spAutoFit/>
          </a:bodyPr>
          <a:lstStyle/>
          <a:p>
            <a:pPr fontAlgn="base">
              <a:spcBef>
                <a:spcPct val="0"/>
              </a:spcBef>
              <a:spcAft>
                <a:spcPct val="0"/>
              </a:spcAft>
            </a:pPr>
            <a:r>
              <a:rPr lang="en-US" sz="2300" i="1" dirty="0">
                <a:solidFill>
                  <a:prstClr val="black"/>
                </a:solidFill>
                <a:latin typeface="Calibri" pitchFamily="34" charset="0"/>
                <a:cs typeface="Arial" charset="0"/>
              </a:rPr>
              <a:t>1. There is a lack of coordination between threads and OS kernel.</a:t>
            </a:r>
          </a:p>
          <a:p>
            <a:pPr fontAlgn="base">
              <a:spcBef>
                <a:spcPct val="0"/>
              </a:spcBef>
              <a:spcAft>
                <a:spcPct val="0"/>
              </a:spcAft>
            </a:pPr>
            <a:r>
              <a:rPr lang="en-US" sz="2300" i="1" dirty="0">
                <a:solidFill>
                  <a:prstClr val="black"/>
                </a:solidFill>
                <a:latin typeface="Calibri" pitchFamily="34" charset="0"/>
                <a:cs typeface="Arial" charset="0"/>
              </a:rPr>
              <a:t>2. Scheduling can be a issue.</a:t>
            </a:r>
          </a:p>
        </p:txBody>
      </p:sp>
    </p:spTree>
    <p:extLst>
      <p:ext uri="{BB962C8B-B14F-4D97-AF65-F5344CB8AC3E}">
        <p14:creationId xmlns:p14="http://schemas.microsoft.com/office/powerpoint/2010/main" val="67209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txBox="1">
            <a:spLocks noChangeArrowheads="1"/>
          </p:cNvSpPr>
          <p:nvPr/>
        </p:nvSpPr>
        <p:spPr bwMode="auto">
          <a:xfrm>
            <a:off x="1752600" y="228600"/>
            <a:ext cx="7010400" cy="685800"/>
          </a:xfrm>
          <a:prstGeom prst="rect">
            <a:avLst/>
          </a:prstGeom>
          <a:ln w="9525" cap="flat" cmpd="sng" algn="ctr">
            <a:solidFill>
              <a:schemeClr val="accent2"/>
            </a:solidFill>
            <a:prstDash val="solid"/>
            <a:miter lim="800000"/>
            <a:headEnd/>
            <a:tailEn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ctr" anchorCtr="0" compatLnSpc="1">
            <a:prstTxWarp prst="textNoShape">
              <a:avLst/>
            </a:prstTxWarp>
          </a:bodyPr>
          <a:lstStyle/>
          <a:p>
            <a:pPr algn="ctr" fontAlgn="base">
              <a:spcBef>
                <a:spcPct val="0"/>
              </a:spcBef>
              <a:spcAft>
                <a:spcPct val="0"/>
              </a:spcAft>
              <a:defRPr/>
            </a:pPr>
            <a:r>
              <a:rPr lang="en-US" sz="3600" dirty="0">
                <a:solidFill>
                  <a:prstClr val="black"/>
                </a:solidFill>
                <a:latin typeface="Gill Sans MT"/>
              </a:rPr>
              <a:t>Thread library for ULT</a:t>
            </a:r>
            <a:endParaRPr lang="en-US" sz="3600" i="1" dirty="0">
              <a:solidFill>
                <a:prstClr val="black"/>
              </a:solidFill>
              <a:latin typeface="Gill Sans MT"/>
            </a:endParaRPr>
          </a:p>
        </p:txBody>
      </p:sp>
      <p:sp>
        <p:nvSpPr>
          <p:cNvPr id="5" name="Content Placeholder 1"/>
          <p:cNvSpPr txBox="1">
            <a:spLocks/>
          </p:cNvSpPr>
          <p:nvPr/>
        </p:nvSpPr>
        <p:spPr bwMode="auto">
          <a:xfrm>
            <a:off x="592667" y="1295400"/>
            <a:ext cx="10668000" cy="3276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73050" indent="-273050" algn="l" rtl="0" fontAlgn="base">
              <a:spcBef>
                <a:spcPts val="600"/>
              </a:spcBef>
              <a:spcAft>
                <a:spcPct val="0"/>
              </a:spcAft>
              <a:buClr>
                <a:schemeClr val="accent1"/>
              </a:buClr>
              <a:buSzPct val="76000"/>
              <a:buFont typeface="Wingdings 3" pitchFamily="18" charset="2"/>
              <a:buChar char=""/>
              <a:defRPr sz="2600" kern="1200">
                <a:solidFill>
                  <a:schemeClr val="tx1"/>
                </a:solidFill>
                <a:latin typeface="+mn-lt"/>
                <a:ea typeface="+mn-ea"/>
                <a:cs typeface="+mn-cs"/>
              </a:defRPr>
            </a:lvl1pPr>
            <a:lvl2pPr marL="547688" indent="-273050" algn="l" rtl="0" fontAlgn="base">
              <a:spcBef>
                <a:spcPts val="500"/>
              </a:spcBef>
              <a:spcAft>
                <a:spcPct val="0"/>
              </a:spcAft>
              <a:buClr>
                <a:schemeClr val="accent2"/>
              </a:buClr>
              <a:buSzPct val="76000"/>
              <a:buFont typeface="Wingdings 3" pitchFamily="18" charset="2"/>
              <a:buChar char=""/>
              <a:defRPr sz="2300" kern="1200">
                <a:solidFill>
                  <a:schemeClr val="tx2"/>
                </a:solidFill>
                <a:latin typeface="+mn-lt"/>
                <a:ea typeface="+mn-ea"/>
                <a:cs typeface="+mn-cs"/>
              </a:defRPr>
            </a:lvl2pPr>
            <a:lvl3pPr marL="822325" indent="-228600" algn="l" rtl="0" fontAlgn="base">
              <a:spcBef>
                <a:spcPts val="500"/>
              </a:spcBef>
              <a:spcAft>
                <a:spcPct val="0"/>
              </a:spcAft>
              <a:buClr>
                <a:srgbClr val="BCBCBC"/>
              </a:buClr>
              <a:buSzPct val="76000"/>
              <a:buFont typeface="Wingdings 3" pitchFamily="18" charset="2"/>
              <a:buChar char=""/>
              <a:defRPr sz="2000" kern="1200">
                <a:solidFill>
                  <a:schemeClr val="tx1"/>
                </a:solidFill>
                <a:latin typeface="+mn-lt"/>
                <a:ea typeface="+mn-ea"/>
                <a:cs typeface="+mn-cs"/>
              </a:defRPr>
            </a:lvl3pPr>
            <a:lvl4pPr marL="1096963" indent="-228600" algn="l" rtl="0" fontAlgn="base">
              <a:spcBef>
                <a:spcPts val="400"/>
              </a:spcBef>
              <a:spcAft>
                <a:spcPct val="0"/>
              </a:spcAft>
              <a:buClr>
                <a:srgbClr val="8BA2B4"/>
              </a:buClr>
              <a:buSzPct val="70000"/>
              <a:buFont typeface="Wingdings" pitchFamily="2" charset="2"/>
              <a:buChar char=""/>
              <a:defRPr kern="1200">
                <a:solidFill>
                  <a:schemeClr val="tx1"/>
                </a:solidFill>
                <a:latin typeface="+mn-lt"/>
                <a:ea typeface="+mn-ea"/>
                <a:cs typeface="+mn-cs"/>
              </a:defRPr>
            </a:lvl4pPr>
            <a:lvl5pPr marL="1371600" indent="-228600" algn="l" rtl="0" fontAlgn="base">
              <a:spcBef>
                <a:spcPts val="300"/>
              </a:spcBef>
              <a:spcAft>
                <a:spcPct val="0"/>
              </a:spcAft>
              <a:buClr>
                <a:schemeClr val="accent2"/>
              </a:buClr>
              <a:buSzPct val="70000"/>
              <a:buFont typeface="Wingdings" pitchFamily="2" charset="2"/>
              <a:buChar char=""/>
              <a:defRPr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spcBef>
                <a:spcPts val="0"/>
              </a:spcBef>
              <a:spcAft>
                <a:spcPts val="600"/>
              </a:spcAft>
              <a:buClr>
                <a:srgbClr val="727CA3"/>
              </a:buClr>
            </a:pPr>
            <a:r>
              <a:rPr lang="en-US" altLang="en-US" sz="2400" dirty="0">
                <a:solidFill>
                  <a:prstClr val="black"/>
                </a:solidFill>
                <a:latin typeface="Gill Sans MT"/>
              </a:rPr>
              <a:t>Contains code for:</a:t>
            </a:r>
          </a:p>
          <a:p>
            <a:pPr lvl="1">
              <a:spcBef>
                <a:spcPts val="0"/>
              </a:spcBef>
              <a:spcAft>
                <a:spcPts val="600"/>
              </a:spcAft>
              <a:buClr>
                <a:srgbClr val="9FB8CD"/>
              </a:buClr>
            </a:pPr>
            <a:r>
              <a:rPr lang="en-US" altLang="en-US" sz="2400" dirty="0">
                <a:solidFill>
                  <a:prstClr val="black"/>
                </a:solidFill>
                <a:latin typeface="Gill Sans MT"/>
              </a:rPr>
              <a:t>Creating and destroying threads</a:t>
            </a:r>
          </a:p>
          <a:p>
            <a:pPr lvl="1">
              <a:spcBef>
                <a:spcPts val="0"/>
              </a:spcBef>
              <a:spcAft>
                <a:spcPts val="600"/>
              </a:spcAft>
              <a:buClr>
                <a:srgbClr val="9FB8CD"/>
              </a:buClr>
            </a:pPr>
            <a:r>
              <a:rPr lang="en-US" altLang="en-US" sz="2400" dirty="0">
                <a:solidFill>
                  <a:prstClr val="black"/>
                </a:solidFill>
                <a:latin typeface="Gill Sans MT"/>
              </a:rPr>
              <a:t>Passing messages and data between threads</a:t>
            </a:r>
          </a:p>
          <a:p>
            <a:pPr lvl="1">
              <a:spcBef>
                <a:spcPts val="0"/>
              </a:spcBef>
              <a:spcAft>
                <a:spcPts val="600"/>
              </a:spcAft>
              <a:buClr>
                <a:srgbClr val="9FB8CD"/>
              </a:buClr>
            </a:pPr>
            <a:r>
              <a:rPr lang="en-US" altLang="en-US" sz="2400" dirty="0">
                <a:solidFill>
                  <a:prstClr val="black"/>
                </a:solidFill>
                <a:latin typeface="Gill Sans MT"/>
              </a:rPr>
              <a:t>Scheduling thread execution</a:t>
            </a:r>
          </a:p>
          <a:p>
            <a:pPr lvl="3">
              <a:spcBef>
                <a:spcPts val="0"/>
              </a:spcBef>
              <a:spcAft>
                <a:spcPts val="600"/>
              </a:spcAft>
            </a:pPr>
            <a:r>
              <a:rPr lang="en-US" altLang="en-US" sz="2400" dirty="0">
                <a:solidFill>
                  <a:prstClr val="black"/>
                </a:solidFill>
                <a:latin typeface="Gill Sans MT"/>
              </a:rPr>
              <a:t>pass control from one thread to another</a:t>
            </a:r>
          </a:p>
          <a:p>
            <a:pPr lvl="1">
              <a:spcBef>
                <a:spcPts val="0"/>
              </a:spcBef>
              <a:spcAft>
                <a:spcPts val="600"/>
              </a:spcAft>
              <a:buClr>
                <a:srgbClr val="9FB8CD"/>
              </a:buClr>
            </a:pPr>
            <a:r>
              <a:rPr lang="en-US" altLang="en-US" sz="2400" dirty="0">
                <a:solidFill>
                  <a:prstClr val="black"/>
                </a:solidFill>
                <a:latin typeface="Gill Sans MT"/>
              </a:rPr>
              <a:t>Saving and restoring thread contexts </a:t>
            </a:r>
          </a:p>
        </p:txBody>
      </p:sp>
      <p:sp>
        <p:nvSpPr>
          <p:cNvPr id="7" name="Rounded Rectangle 6"/>
          <p:cNvSpPr/>
          <p:nvPr/>
        </p:nvSpPr>
        <p:spPr>
          <a:xfrm>
            <a:off x="1828800" y="4038600"/>
            <a:ext cx="8534400" cy="25908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2800" dirty="0" err="1">
                <a:solidFill>
                  <a:prstClr val="black"/>
                </a:solidFill>
                <a:latin typeface="Gill Sans MT"/>
              </a:rPr>
              <a:t>Pthread</a:t>
            </a:r>
            <a:r>
              <a:rPr lang="en-US" sz="2800" dirty="0">
                <a:solidFill>
                  <a:prstClr val="black"/>
                </a:solidFill>
                <a:latin typeface="Gill Sans MT"/>
              </a:rPr>
              <a:t> or win32 library</a:t>
            </a:r>
          </a:p>
          <a:p>
            <a:pPr fontAlgn="base">
              <a:spcBef>
                <a:spcPct val="0"/>
              </a:spcBef>
              <a:spcAft>
                <a:spcPct val="0"/>
              </a:spcAft>
            </a:pPr>
            <a:r>
              <a:rPr lang="en-US" sz="2300" dirty="0">
                <a:solidFill>
                  <a:prstClr val="black"/>
                </a:solidFill>
                <a:latin typeface="Gill Sans MT"/>
              </a:rPr>
              <a:t>Common operations </a:t>
            </a:r>
          </a:p>
          <a:p>
            <a:pPr fontAlgn="base">
              <a:spcBef>
                <a:spcPct val="0"/>
              </a:spcBef>
              <a:spcAft>
                <a:spcPct val="0"/>
              </a:spcAft>
            </a:pPr>
            <a:r>
              <a:rPr lang="en-US" sz="2300" dirty="0">
                <a:solidFill>
                  <a:prstClr val="black"/>
                </a:solidFill>
                <a:latin typeface="Gill Sans MT"/>
              </a:rPr>
              <a:t>– create/terminate threads </a:t>
            </a:r>
          </a:p>
          <a:p>
            <a:pPr fontAlgn="base">
              <a:spcBef>
                <a:spcPct val="0"/>
              </a:spcBef>
              <a:spcAft>
                <a:spcPct val="0"/>
              </a:spcAft>
            </a:pPr>
            <a:r>
              <a:rPr lang="en-US" sz="2300" dirty="0">
                <a:solidFill>
                  <a:prstClr val="black"/>
                </a:solidFill>
                <a:latin typeface="Gill Sans MT"/>
              </a:rPr>
              <a:t>– suspend/resume threads</a:t>
            </a:r>
          </a:p>
          <a:p>
            <a:pPr fontAlgn="base">
              <a:spcBef>
                <a:spcPct val="0"/>
              </a:spcBef>
              <a:spcAft>
                <a:spcPct val="0"/>
              </a:spcAft>
            </a:pPr>
            <a:r>
              <a:rPr lang="en-US" sz="2300" dirty="0">
                <a:solidFill>
                  <a:prstClr val="black"/>
                </a:solidFill>
                <a:latin typeface="Gill Sans MT"/>
              </a:rPr>
              <a:t>– priorities and scheduling threads</a:t>
            </a:r>
          </a:p>
          <a:p>
            <a:pPr fontAlgn="base">
              <a:spcBef>
                <a:spcPct val="0"/>
              </a:spcBef>
              <a:spcAft>
                <a:spcPct val="0"/>
              </a:spcAft>
            </a:pPr>
            <a:r>
              <a:rPr lang="en-US" sz="2300" dirty="0">
                <a:solidFill>
                  <a:prstClr val="black"/>
                </a:solidFill>
                <a:latin typeface="Gill Sans MT"/>
              </a:rPr>
              <a:t>– synchronization threads</a:t>
            </a:r>
          </a:p>
        </p:txBody>
      </p:sp>
    </p:spTree>
    <p:extLst>
      <p:ext uri="{BB962C8B-B14F-4D97-AF65-F5344CB8AC3E}">
        <p14:creationId xmlns:p14="http://schemas.microsoft.com/office/powerpoint/2010/main" val="1338779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fontAlgn="base">
              <a:spcBef>
                <a:spcPct val="0"/>
              </a:spcBef>
              <a:spcAft>
                <a:spcPct val="0"/>
              </a:spcAft>
              <a:defRPr/>
            </a:pPr>
            <a:fld id="{9EF1CE1A-2D8D-44A7-9F0B-92051B7DFCC9}" type="slidenum">
              <a:rPr lang="en-US" altLang="en-US">
                <a:solidFill>
                  <a:srgbClr val="464653"/>
                </a:solidFill>
                <a:latin typeface="Calibri" pitchFamily="34" charset="0"/>
              </a:rPr>
              <a:pPr fontAlgn="base">
                <a:spcBef>
                  <a:spcPct val="0"/>
                </a:spcBef>
                <a:spcAft>
                  <a:spcPct val="0"/>
                </a:spcAft>
                <a:defRPr/>
              </a:pPr>
              <a:t>64</a:t>
            </a:fld>
            <a:endParaRPr lang="en-US" altLang="en-US">
              <a:solidFill>
                <a:srgbClr val="464653"/>
              </a:solidFill>
              <a:latin typeface="Calibri" pitchFamily="34" charset="0"/>
            </a:endParaRPr>
          </a:p>
        </p:txBody>
      </p:sp>
      <p:sp>
        <p:nvSpPr>
          <p:cNvPr id="20483" name="Rectangle 2"/>
          <p:cNvSpPr>
            <a:spLocks noGrp="1" noChangeArrowheads="1"/>
          </p:cNvSpPr>
          <p:nvPr>
            <p:ph type="title"/>
          </p:nvPr>
        </p:nvSpPr>
        <p:spPr>
          <a:xfrm>
            <a:off x="1905001" y="152400"/>
            <a:ext cx="6556375" cy="914400"/>
          </a:xfrm>
          <a:noFill/>
        </p:spPr>
        <p:txBody>
          <a:bodyPr anchor="b"/>
          <a:lstStyle/>
          <a:p>
            <a:r>
              <a:rPr lang="en-US" altLang="en-US" dirty="0">
                <a:solidFill>
                  <a:schemeClr val="tx1"/>
                </a:solidFill>
              </a:rPr>
              <a:t>Kernel-Level Threads (KLT) </a:t>
            </a:r>
            <a:br>
              <a:rPr lang="en-US" altLang="en-US" dirty="0">
                <a:solidFill>
                  <a:schemeClr val="tx1"/>
                </a:solidFill>
              </a:rPr>
            </a:br>
            <a:r>
              <a:rPr lang="en-US" altLang="en-US" sz="2000" dirty="0">
                <a:solidFill>
                  <a:schemeClr val="tx1"/>
                </a:solidFill>
              </a:rPr>
              <a:t>Ex: Windows, OS/2, Unix, Mac</a:t>
            </a:r>
            <a:endParaRPr lang="en-US" altLang="en-US" dirty="0">
              <a:solidFill>
                <a:schemeClr val="tx1"/>
              </a:solidFill>
            </a:endParaRPr>
          </a:p>
        </p:txBody>
      </p:sp>
      <p:sp>
        <p:nvSpPr>
          <p:cNvPr id="20484" name="Rectangle 3"/>
          <p:cNvSpPr>
            <a:spLocks noGrp="1" noChangeArrowheads="1"/>
          </p:cNvSpPr>
          <p:nvPr>
            <p:ph type="body" sz="half" idx="1"/>
          </p:nvPr>
        </p:nvSpPr>
        <p:spPr>
          <a:xfrm>
            <a:off x="491067" y="1485900"/>
            <a:ext cx="6273800" cy="4724400"/>
          </a:xfrm>
          <a:noFill/>
          <a:ln>
            <a:solidFill>
              <a:schemeClr val="tx1"/>
            </a:solidFill>
          </a:ln>
        </p:spPr>
        <p:txBody>
          <a:bodyPr/>
          <a:lstStyle/>
          <a:p>
            <a:pPr algn="just">
              <a:spcBef>
                <a:spcPts val="1200"/>
              </a:spcBef>
              <a:spcAft>
                <a:spcPts val="600"/>
              </a:spcAft>
            </a:pPr>
            <a:r>
              <a:rPr lang="en-US" altLang="en-US" sz="2400" dirty="0"/>
              <a:t>All thread management is done by </a:t>
            </a:r>
            <a:r>
              <a:rPr lang="en-US" altLang="en-US" sz="2400" dirty="0">
                <a:solidFill>
                  <a:srgbClr val="0033CC"/>
                </a:solidFill>
              </a:rPr>
              <a:t>kernel</a:t>
            </a:r>
            <a:r>
              <a:rPr lang="en-US" altLang="en-US" sz="2400" dirty="0"/>
              <a:t>.</a:t>
            </a:r>
          </a:p>
          <a:p>
            <a:pPr algn="just">
              <a:spcBef>
                <a:spcPts val="1200"/>
              </a:spcBef>
              <a:spcAft>
                <a:spcPts val="600"/>
              </a:spcAft>
            </a:pPr>
            <a:r>
              <a:rPr lang="en-US" altLang="en-US" sz="2400" dirty="0">
                <a:solidFill>
                  <a:srgbClr val="0033CC"/>
                </a:solidFill>
              </a:rPr>
              <a:t>No thread library</a:t>
            </a:r>
            <a:r>
              <a:rPr lang="en-US" altLang="en-US" sz="2400" dirty="0"/>
              <a:t>; instead, an </a:t>
            </a:r>
            <a:r>
              <a:rPr lang="en-US" altLang="en-US" sz="2400" dirty="0">
                <a:solidFill>
                  <a:srgbClr val="0033CC"/>
                </a:solidFill>
              </a:rPr>
              <a:t>API</a:t>
            </a:r>
            <a:r>
              <a:rPr lang="en-US" altLang="en-US" sz="2400" dirty="0"/>
              <a:t> to the kernel thread facility.</a:t>
            </a:r>
          </a:p>
          <a:p>
            <a:pPr algn="just"/>
            <a:r>
              <a:rPr lang="en-US" sz="2400" dirty="0"/>
              <a:t>OS kernel provides </a:t>
            </a:r>
            <a:r>
              <a:rPr lang="en-US" sz="2400" dirty="0">
                <a:solidFill>
                  <a:srgbClr val="C00000"/>
                </a:solidFill>
              </a:rPr>
              <a:t>system call </a:t>
            </a:r>
            <a:r>
              <a:rPr lang="en-US" sz="2400" dirty="0"/>
              <a:t>to create and manage threads.</a:t>
            </a:r>
            <a:endParaRPr lang="en-US" altLang="en-US" sz="2400" dirty="0"/>
          </a:p>
          <a:p>
            <a:pPr algn="just">
              <a:spcBef>
                <a:spcPts val="1200"/>
              </a:spcBef>
              <a:spcAft>
                <a:spcPts val="600"/>
              </a:spcAft>
            </a:pPr>
            <a:r>
              <a:rPr lang="en-US" altLang="en-US" sz="2400" dirty="0"/>
              <a:t>Kernel maintains -</a:t>
            </a:r>
          </a:p>
          <a:p>
            <a:pPr lvl="1" algn="just">
              <a:spcBef>
                <a:spcPts val="0"/>
              </a:spcBef>
              <a:spcAft>
                <a:spcPts val="600"/>
              </a:spcAft>
            </a:pPr>
            <a:r>
              <a:rPr lang="en-US" altLang="en-US" sz="2100" dirty="0">
                <a:solidFill>
                  <a:schemeClr val="tx1"/>
                </a:solidFill>
              </a:rPr>
              <a:t>Context information for the process and the threads</a:t>
            </a:r>
          </a:p>
          <a:p>
            <a:pPr lvl="1" algn="just">
              <a:spcBef>
                <a:spcPts val="0"/>
              </a:spcBef>
              <a:spcAft>
                <a:spcPts val="600"/>
              </a:spcAft>
            </a:pPr>
            <a:r>
              <a:rPr lang="en-US" altLang="en-US" sz="2100" dirty="0">
                <a:solidFill>
                  <a:schemeClr val="tx1"/>
                </a:solidFill>
              </a:rPr>
              <a:t>Switching between threads</a:t>
            </a:r>
          </a:p>
          <a:p>
            <a:pPr lvl="1" algn="just">
              <a:spcBef>
                <a:spcPts val="0"/>
              </a:spcBef>
              <a:spcAft>
                <a:spcPts val="600"/>
              </a:spcAft>
            </a:pPr>
            <a:r>
              <a:rPr lang="en-US" altLang="en-US" sz="2100" dirty="0">
                <a:solidFill>
                  <a:schemeClr val="tx1"/>
                </a:solidFill>
              </a:rPr>
              <a:t>Thread scheduling</a:t>
            </a:r>
            <a:endParaRPr lang="en-US" altLang="en-US" sz="2400" dirty="0">
              <a:solidFill>
                <a:schemeClr val="tx1"/>
              </a:solidFill>
            </a:endParaRPr>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6244" y="1333500"/>
            <a:ext cx="4179889" cy="4796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23318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txBox="1">
            <a:spLocks noChangeArrowheads="1"/>
          </p:cNvSpPr>
          <p:nvPr/>
        </p:nvSpPr>
        <p:spPr bwMode="auto">
          <a:xfrm>
            <a:off x="1752600" y="228600"/>
            <a:ext cx="7010400" cy="685800"/>
          </a:xfrm>
          <a:prstGeom prst="rect">
            <a:avLst/>
          </a:prstGeom>
          <a:ln w="9525" cap="flat" cmpd="sng" algn="ctr">
            <a:solidFill>
              <a:schemeClr val="accent2"/>
            </a:solidFill>
            <a:prstDash val="solid"/>
            <a:miter lim="800000"/>
            <a:headEnd/>
            <a:tailEn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ctr" anchorCtr="0" compatLnSpc="1">
            <a:prstTxWarp prst="textNoShape">
              <a:avLst/>
            </a:prstTxWarp>
          </a:bodyPr>
          <a:lstStyle/>
          <a:p>
            <a:pPr algn="ctr" fontAlgn="base">
              <a:spcBef>
                <a:spcPct val="0"/>
              </a:spcBef>
              <a:spcAft>
                <a:spcPct val="0"/>
              </a:spcAft>
              <a:defRPr/>
            </a:pPr>
            <a:r>
              <a:rPr lang="en-US" sz="3500" dirty="0">
                <a:solidFill>
                  <a:prstClr val="black"/>
                </a:solidFill>
                <a:latin typeface="Gill Sans MT"/>
              </a:rPr>
              <a:t>ULT vs KLT</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371600"/>
            <a:ext cx="8669868" cy="48768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1866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fontAlgn="base">
              <a:spcBef>
                <a:spcPct val="0"/>
              </a:spcBef>
              <a:spcAft>
                <a:spcPct val="0"/>
              </a:spcAft>
              <a:defRPr/>
            </a:pPr>
            <a:fld id="{9EF1CE1A-2D8D-44A7-9F0B-92051B7DFCC9}" type="slidenum">
              <a:rPr lang="en-US" altLang="en-US">
                <a:solidFill>
                  <a:srgbClr val="464653"/>
                </a:solidFill>
                <a:latin typeface="Calibri" pitchFamily="34" charset="0"/>
              </a:rPr>
              <a:pPr fontAlgn="base">
                <a:spcBef>
                  <a:spcPct val="0"/>
                </a:spcBef>
                <a:spcAft>
                  <a:spcPct val="0"/>
                </a:spcAft>
                <a:defRPr/>
              </a:pPr>
              <a:t>66</a:t>
            </a:fld>
            <a:endParaRPr lang="en-US" altLang="en-US">
              <a:solidFill>
                <a:srgbClr val="464653"/>
              </a:solidFill>
              <a:latin typeface="Calibri" pitchFamily="34" charset="0"/>
            </a:endParaRPr>
          </a:p>
        </p:txBody>
      </p:sp>
      <p:sp>
        <p:nvSpPr>
          <p:cNvPr id="20483" name="Rectangle 2"/>
          <p:cNvSpPr>
            <a:spLocks noGrp="1" noChangeArrowheads="1"/>
          </p:cNvSpPr>
          <p:nvPr>
            <p:ph type="title"/>
          </p:nvPr>
        </p:nvSpPr>
        <p:spPr>
          <a:xfrm>
            <a:off x="1905001" y="152400"/>
            <a:ext cx="6556375" cy="914400"/>
          </a:xfrm>
          <a:noFill/>
        </p:spPr>
        <p:txBody>
          <a:bodyPr anchor="ctr"/>
          <a:lstStyle/>
          <a:p>
            <a:r>
              <a:rPr lang="en-US" altLang="en-US" dirty="0">
                <a:solidFill>
                  <a:schemeClr val="tx1"/>
                </a:solidFill>
              </a:rPr>
              <a:t>Multithreading models</a:t>
            </a:r>
          </a:p>
        </p:txBody>
      </p:sp>
      <p:sp>
        <p:nvSpPr>
          <p:cNvPr id="20484" name="Rectangle 3"/>
          <p:cNvSpPr>
            <a:spLocks noGrp="1" noChangeArrowheads="1"/>
          </p:cNvSpPr>
          <p:nvPr>
            <p:ph type="body" sz="half" idx="1"/>
          </p:nvPr>
        </p:nvSpPr>
        <p:spPr>
          <a:xfrm>
            <a:off x="660399" y="3810000"/>
            <a:ext cx="10549467" cy="2895600"/>
          </a:xfrm>
          <a:solidFill>
            <a:schemeClr val="accent4">
              <a:lumMod val="40000"/>
              <a:lumOff val="60000"/>
            </a:schemeClr>
          </a:solidFill>
          <a:ln>
            <a:solidFill>
              <a:srgbClr val="C00000"/>
            </a:solidFill>
          </a:ln>
        </p:spPr>
        <p:txBody>
          <a:bodyPr/>
          <a:lstStyle/>
          <a:p>
            <a:pPr>
              <a:spcBef>
                <a:spcPts val="0"/>
              </a:spcBef>
            </a:pPr>
            <a:r>
              <a:rPr lang="en-US" sz="2400" dirty="0"/>
              <a:t>Many-to-One Model ( Multiple ULTs to 1 KLT)</a:t>
            </a:r>
          </a:p>
          <a:p>
            <a:pPr lvl="1">
              <a:spcBef>
                <a:spcPts val="0"/>
              </a:spcBef>
            </a:pPr>
            <a:r>
              <a:rPr lang="en-US" sz="2200" dirty="0">
                <a:solidFill>
                  <a:srgbClr val="0033CC"/>
                </a:solidFill>
              </a:rPr>
              <a:t>Fast. No system calls to manage threads.</a:t>
            </a:r>
          </a:p>
          <a:p>
            <a:pPr lvl="1">
              <a:spcBef>
                <a:spcPts val="0"/>
              </a:spcBef>
            </a:pPr>
            <a:r>
              <a:rPr lang="en-US" sz="2200" dirty="0">
                <a:solidFill>
                  <a:srgbClr val="0033CC"/>
                </a:solidFill>
              </a:rPr>
              <a:t>No parallel execution of threads.</a:t>
            </a:r>
          </a:p>
          <a:p>
            <a:pPr>
              <a:spcBef>
                <a:spcPts val="0"/>
              </a:spcBef>
            </a:pPr>
            <a:r>
              <a:rPr lang="en-US" sz="2400" dirty="0"/>
              <a:t>One-to-One Model  ( 1 KLT to 1 ULT)</a:t>
            </a:r>
          </a:p>
          <a:p>
            <a:pPr lvl="1">
              <a:spcBef>
                <a:spcPts val="0"/>
              </a:spcBef>
            </a:pPr>
            <a:r>
              <a:rPr lang="en-US" sz="2200" dirty="0">
                <a:solidFill>
                  <a:srgbClr val="0033CC"/>
                </a:solidFill>
              </a:rPr>
              <a:t>Better suited for multiprocessor environments.</a:t>
            </a:r>
          </a:p>
          <a:p>
            <a:pPr lvl="1">
              <a:spcBef>
                <a:spcPts val="0"/>
              </a:spcBef>
            </a:pPr>
            <a:r>
              <a:rPr lang="en-US" sz="2200" dirty="0">
                <a:solidFill>
                  <a:srgbClr val="0033CC"/>
                </a:solidFill>
              </a:rPr>
              <a:t>When one thread blocks, the other threads can continue to execute.</a:t>
            </a:r>
          </a:p>
          <a:p>
            <a:pPr>
              <a:spcBef>
                <a:spcPts val="0"/>
              </a:spcBef>
            </a:pPr>
            <a:r>
              <a:rPr lang="en-US" sz="2400" dirty="0"/>
              <a:t>Many-to-Many Model ( Multiple ULTs to multiple KLTs)</a:t>
            </a:r>
          </a:p>
          <a:p>
            <a:pPr lvl="1">
              <a:spcBef>
                <a:spcPts val="0"/>
              </a:spcBef>
            </a:pPr>
            <a:r>
              <a:rPr lang="en-US" sz="2200" dirty="0">
                <a:solidFill>
                  <a:srgbClr val="0033CC"/>
                </a:solidFill>
              </a:rPr>
              <a:t>OS creates kernel threads as required</a:t>
            </a:r>
            <a:endParaRPr lang="en-US" altLang="en-US" sz="2200" dirty="0">
              <a:solidFill>
                <a:srgbClr val="0033CC"/>
              </a:solidFill>
            </a:endParaRPr>
          </a:p>
        </p:txBody>
      </p:sp>
      <p:pic>
        <p:nvPicPr>
          <p:cNvPr id="7" name="Picture 1" descr="4_02.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1143001"/>
            <a:ext cx="6172200" cy="2490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161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8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48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48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48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fontAlgn="base">
              <a:spcBef>
                <a:spcPct val="0"/>
              </a:spcBef>
              <a:spcAft>
                <a:spcPct val="0"/>
              </a:spcAft>
              <a:defRPr/>
            </a:pPr>
            <a:fld id="{9EF1CE1A-2D8D-44A7-9F0B-92051B7DFCC9}" type="slidenum">
              <a:rPr lang="en-US" altLang="en-US">
                <a:solidFill>
                  <a:srgbClr val="464653"/>
                </a:solidFill>
                <a:latin typeface="Calibri" pitchFamily="34" charset="0"/>
              </a:rPr>
              <a:pPr fontAlgn="base">
                <a:spcBef>
                  <a:spcPct val="0"/>
                </a:spcBef>
                <a:spcAft>
                  <a:spcPct val="0"/>
                </a:spcAft>
                <a:defRPr/>
              </a:pPr>
              <a:t>67</a:t>
            </a:fld>
            <a:endParaRPr lang="en-US" altLang="en-US">
              <a:solidFill>
                <a:srgbClr val="464653"/>
              </a:solidFill>
              <a:latin typeface="Calibri" pitchFamily="34" charset="0"/>
            </a:endParaRPr>
          </a:p>
        </p:txBody>
      </p:sp>
      <p:sp>
        <p:nvSpPr>
          <p:cNvPr id="20483" name="Rectangle 2"/>
          <p:cNvSpPr>
            <a:spLocks noGrp="1" noChangeArrowheads="1"/>
          </p:cNvSpPr>
          <p:nvPr>
            <p:ph type="title"/>
          </p:nvPr>
        </p:nvSpPr>
        <p:spPr>
          <a:xfrm>
            <a:off x="1905001" y="152400"/>
            <a:ext cx="6556375" cy="914400"/>
          </a:xfrm>
          <a:noFill/>
        </p:spPr>
        <p:txBody>
          <a:bodyPr anchor="ctr"/>
          <a:lstStyle/>
          <a:p>
            <a:r>
              <a:rPr lang="en-US" altLang="en-US" dirty="0">
                <a:solidFill>
                  <a:schemeClr val="tx1"/>
                </a:solidFill>
              </a:rPr>
              <a:t>Multithreading models</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295400"/>
            <a:ext cx="2419350" cy="3981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7764" y="1452564"/>
            <a:ext cx="2276475" cy="3952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1001" y="1990241"/>
            <a:ext cx="1838325"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1837841" y="5457451"/>
            <a:ext cx="1860702" cy="461665"/>
          </a:xfrm>
          <a:prstGeom prst="rect">
            <a:avLst/>
          </a:prstGeom>
          <a:solidFill>
            <a:srgbClr val="FFFF00"/>
          </a:solidFill>
          <a:ln>
            <a:solidFill>
              <a:schemeClr val="tx1"/>
            </a:solidFill>
          </a:ln>
        </p:spPr>
        <p:txBody>
          <a:bodyPr wrap="none">
            <a:spAutoFit/>
          </a:bodyPr>
          <a:lstStyle/>
          <a:p>
            <a:pPr fontAlgn="base">
              <a:spcBef>
                <a:spcPct val="0"/>
              </a:spcBef>
              <a:spcAft>
                <a:spcPct val="0"/>
              </a:spcAft>
            </a:pPr>
            <a:r>
              <a:rPr lang="en-US" sz="2400" dirty="0">
                <a:solidFill>
                  <a:prstClr val="black"/>
                </a:solidFill>
                <a:latin typeface="Calibri" pitchFamily="34" charset="0"/>
                <a:cs typeface="Arial" charset="0"/>
              </a:rPr>
              <a:t>Many-to-One</a:t>
            </a:r>
          </a:p>
        </p:txBody>
      </p:sp>
      <p:sp>
        <p:nvSpPr>
          <p:cNvPr id="11" name="Rectangle 10"/>
          <p:cNvSpPr/>
          <p:nvPr/>
        </p:nvSpPr>
        <p:spPr>
          <a:xfrm>
            <a:off x="4947045" y="5518908"/>
            <a:ext cx="1632370" cy="461665"/>
          </a:xfrm>
          <a:prstGeom prst="rect">
            <a:avLst/>
          </a:prstGeom>
          <a:solidFill>
            <a:srgbClr val="FFFF00"/>
          </a:solidFill>
          <a:ln>
            <a:solidFill>
              <a:schemeClr val="tx1"/>
            </a:solidFill>
          </a:ln>
        </p:spPr>
        <p:txBody>
          <a:bodyPr wrap="none">
            <a:spAutoFit/>
          </a:bodyPr>
          <a:lstStyle/>
          <a:p>
            <a:pPr fontAlgn="base">
              <a:spcBef>
                <a:spcPct val="0"/>
              </a:spcBef>
              <a:spcAft>
                <a:spcPct val="0"/>
              </a:spcAft>
            </a:pPr>
            <a:r>
              <a:rPr lang="en-US" sz="2400" dirty="0">
                <a:solidFill>
                  <a:prstClr val="black"/>
                </a:solidFill>
                <a:latin typeface="Calibri" pitchFamily="34" charset="0"/>
                <a:cs typeface="Arial" charset="0"/>
              </a:rPr>
              <a:t>One-to-one</a:t>
            </a:r>
          </a:p>
        </p:txBody>
      </p:sp>
      <p:sp>
        <p:nvSpPr>
          <p:cNvPr id="12" name="Rectangle 11"/>
          <p:cNvSpPr/>
          <p:nvPr/>
        </p:nvSpPr>
        <p:spPr>
          <a:xfrm>
            <a:off x="8025540" y="5517835"/>
            <a:ext cx="2029723" cy="461665"/>
          </a:xfrm>
          <a:prstGeom prst="rect">
            <a:avLst/>
          </a:prstGeom>
          <a:solidFill>
            <a:srgbClr val="FFFF00"/>
          </a:solidFill>
          <a:ln>
            <a:solidFill>
              <a:schemeClr val="tx1"/>
            </a:solidFill>
          </a:ln>
        </p:spPr>
        <p:txBody>
          <a:bodyPr wrap="none">
            <a:spAutoFit/>
          </a:bodyPr>
          <a:lstStyle/>
          <a:p>
            <a:pPr fontAlgn="base">
              <a:spcBef>
                <a:spcPct val="0"/>
              </a:spcBef>
              <a:spcAft>
                <a:spcPct val="0"/>
              </a:spcAft>
            </a:pPr>
            <a:r>
              <a:rPr lang="en-US" sz="2400" dirty="0">
                <a:solidFill>
                  <a:prstClr val="black"/>
                </a:solidFill>
                <a:latin typeface="Calibri" pitchFamily="34" charset="0"/>
                <a:cs typeface="Arial" charset="0"/>
              </a:rPr>
              <a:t>Many-to-many</a:t>
            </a:r>
          </a:p>
        </p:txBody>
      </p:sp>
    </p:spTree>
    <p:extLst>
      <p:ext uri="{BB962C8B-B14F-4D97-AF65-F5344CB8AC3E}">
        <p14:creationId xmlns:p14="http://schemas.microsoft.com/office/powerpoint/2010/main" val="461273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4C8205-6391-4A12-B057-9C46C50E8939}"/>
              </a:ext>
            </a:extLst>
          </p:cNvPr>
          <p:cNvSpPr>
            <a:spLocks noGrp="1"/>
          </p:cNvSpPr>
          <p:nvPr>
            <p:ph type="title"/>
          </p:nvPr>
        </p:nvSpPr>
        <p:spPr>
          <a:xfrm>
            <a:off x="1135247" y="71590"/>
            <a:ext cx="10260886" cy="2846070"/>
          </a:xfrm>
        </p:spPr>
        <p:txBody>
          <a:bodyPr vert="horz" lIns="91440" tIns="45720" rIns="91440" bIns="45720" rtlCol="0" anchor="t">
            <a:normAutofit/>
          </a:bodyPr>
          <a:lstStyle/>
          <a:p>
            <a:pPr algn="just" defTabSz="914400"/>
            <a:r>
              <a:rPr lang="en-US" sz="3700" b="1" dirty="0">
                <a:solidFill>
                  <a:srgbClr val="C00000"/>
                </a:solidFill>
              </a:rPr>
              <a:t>Typical usage of Threads</a:t>
            </a:r>
          </a:p>
        </p:txBody>
      </p:sp>
      <p:sp>
        <p:nvSpPr>
          <p:cNvPr id="15" name="Rectangle 14">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0F4D2D26-17F6-4D04-9B33-6B371B9CBB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777" r="1" b="2260"/>
          <a:stretch/>
        </p:blipFill>
        <p:spPr bwMode="auto">
          <a:xfrm>
            <a:off x="1135248" y="1512125"/>
            <a:ext cx="6798277" cy="4657014"/>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Rectangle 18">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BF999A1A-1792-4FD3-AB79-CBE6ABE2C4AD}"/>
              </a:ext>
            </a:extLst>
          </p:cNvPr>
          <p:cNvSpPr>
            <a:spLocks noGrp="1"/>
          </p:cNvSpPr>
          <p:nvPr>
            <p:ph type="sldNum" sz="quarter" idx="12"/>
          </p:nvPr>
        </p:nvSpPr>
        <p:spPr>
          <a:xfrm>
            <a:off x="8610599" y="6492240"/>
            <a:ext cx="3126933" cy="365125"/>
          </a:xfrm>
        </p:spPr>
        <p:txBody>
          <a:bodyPr vert="horz" lIns="91440" tIns="45720" rIns="91440" bIns="45720" rtlCol="0" anchor="ctr">
            <a:normAutofit/>
          </a:bodyPr>
          <a:lstStyle/>
          <a:p>
            <a:pPr>
              <a:spcAft>
                <a:spcPts val="600"/>
              </a:spcAft>
              <a:defRPr/>
            </a:pPr>
            <a:fld id="{5DB835BD-4C98-41E0-AB7D-5557FB1FE40F}" type="slidenum">
              <a:rPr lang="en-US" sz="1200" smtClean="0">
                <a:solidFill>
                  <a:prstClr val="black">
                    <a:tint val="75000"/>
                  </a:prstClr>
                </a:solidFill>
                <a:latin typeface="Calibri" panose="020F0502020204030204"/>
              </a:rPr>
              <a:pPr>
                <a:spcAft>
                  <a:spcPts val="600"/>
                </a:spcAft>
                <a:defRPr/>
              </a:pPr>
              <a:t>68</a:t>
            </a:fld>
            <a:endParaRPr lang="en-US" sz="1200">
              <a:solidFill>
                <a:prstClr val="black">
                  <a:tint val="75000"/>
                </a:prstClr>
              </a:solidFill>
              <a:latin typeface="Calibri" panose="020F0502020204030204"/>
            </a:endParaRPr>
          </a:p>
        </p:txBody>
      </p:sp>
      <p:sp>
        <p:nvSpPr>
          <p:cNvPr id="14" name="Rectangle 13">
            <a:extLst>
              <a:ext uri="{FF2B5EF4-FFF2-40B4-BE49-F238E27FC236}">
                <a16:creationId xmlns:a16="http://schemas.microsoft.com/office/drawing/2014/main" id="{ABC00755-6FA8-4229-BC73-87CD08B416F6}"/>
              </a:ext>
            </a:extLst>
          </p:cNvPr>
          <p:cNvSpPr/>
          <p:nvPr/>
        </p:nvSpPr>
        <p:spPr>
          <a:xfrm>
            <a:off x="7312880" y="3143342"/>
            <a:ext cx="3810000" cy="2800767"/>
          </a:xfrm>
          <a:prstGeom prst="rect">
            <a:avLst/>
          </a:prstGeom>
          <a:solidFill>
            <a:schemeClr val="accent3">
              <a:lumMod val="40000"/>
              <a:lumOff val="60000"/>
            </a:schemeClr>
          </a:solidFill>
        </p:spPr>
        <p:txBody>
          <a:bodyPr wrap="square">
            <a:spAutoFit/>
          </a:bodyPr>
          <a:lstStyle/>
          <a:p>
            <a:r>
              <a:rPr lang="en-US" sz="2200" b="1" dirty="0" err="1">
                <a:solidFill>
                  <a:srgbClr val="C00000"/>
                </a:solidFill>
                <a:latin typeface="Cambria" panose="02040503050406030204" pitchFamily="18" charset="0"/>
              </a:rPr>
              <a:t>pthread_create</a:t>
            </a:r>
            <a:r>
              <a:rPr lang="en-US" sz="2200" b="1" dirty="0">
                <a:solidFill>
                  <a:srgbClr val="C00000"/>
                </a:solidFill>
                <a:latin typeface="Cambria" panose="02040503050406030204" pitchFamily="18" charset="0"/>
              </a:rPr>
              <a:t>()</a:t>
            </a:r>
          </a:p>
          <a:p>
            <a:r>
              <a:rPr lang="en-US" sz="2200" dirty="0">
                <a:latin typeface="Cambria" panose="02040503050406030204" pitchFamily="18" charset="0"/>
              </a:rPr>
              <a:t>Create a new thread</a:t>
            </a:r>
          </a:p>
          <a:p>
            <a:endParaRPr lang="en-US" sz="2200" dirty="0">
              <a:latin typeface="Cambria" panose="02040503050406030204" pitchFamily="18" charset="0"/>
            </a:endParaRPr>
          </a:p>
          <a:p>
            <a:r>
              <a:rPr lang="en-US" sz="2200" b="1" dirty="0" err="1">
                <a:solidFill>
                  <a:srgbClr val="C00000"/>
                </a:solidFill>
                <a:latin typeface="Cambria" panose="02040503050406030204" pitchFamily="18" charset="0"/>
              </a:rPr>
              <a:t>pthread_join</a:t>
            </a:r>
            <a:r>
              <a:rPr lang="en-US" sz="2200" b="1" dirty="0">
                <a:solidFill>
                  <a:srgbClr val="C00000"/>
                </a:solidFill>
                <a:latin typeface="Cambria" panose="02040503050406030204" pitchFamily="18" charset="0"/>
              </a:rPr>
              <a:t>()</a:t>
            </a:r>
          </a:p>
          <a:p>
            <a:r>
              <a:rPr lang="en-US" sz="2200" dirty="0">
                <a:latin typeface="Cambria" panose="02040503050406030204" pitchFamily="18" charset="0"/>
              </a:rPr>
              <a:t>Waits for thread termination</a:t>
            </a:r>
          </a:p>
          <a:p>
            <a:endParaRPr lang="en-US" sz="2200" dirty="0">
              <a:latin typeface="Cambria" panose="02040503050406030204" pitchFamily="18" charset="0"/>
            </a:endParaRPr>
          </a:p>
          <a:p>
            <a:r>
              <a:rPr lang="en-US" sz="2200" b="1" dirty="0" err="1">
                <a:solidFill>
                  <a:srgbClr val="C00000"/>
                </a:solidFill>
                <a:latin typeface="Cambria" panose="02040503050406030204" pitchFamily="18" charset="0"/>
              </a:rPr>
              <a:t>pthread_exit</a:t>
            </a:r>
            <a:r>
              <a:rPr lang="en-US" sz="2200" b="1" dirty="0">
                <a:solidFill>
                  <a:srgbClr val="C00000"/>
                </a:solidFill>
                <a:latin typeface="Cambria" panose="02040503050406030204" pitchFamily="18" charset="0"/>
              </a:rPr>
              <a:t>()</a:t>
            </a:r>
          </a:p>
          <a:p>
            <a:r>
              <a:rPr lang="en-US" sz="2200" dirty="0">
                <a:latin typeface="Cambria" panose="02040503050406030204" pitchFamily="18" charset="0"/>
              </a:rPr>
              <a:t>Terminates the calling threads</a:t>
            </a:r>
          </a:p>
        </p:txBody>
      </p:sp>
    </p:spTree>
    <p:extLst>
      <p:ext uri="{BB962C8B-B14F-4D97-AF65-F5344CB8AC3E}">
        <p14:creationId xmlns:p14="http://schemas.microsoft.com/office/powerpoint/2010/main" val="3036398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13468" y="365125"/>
            <a:ext cx="9440332" cy="1325563"/>
          </a:xfrm>
          <a:prstGeom prst="ellipse">
            <a:avLst/>
          </a:prstGeom>
        </p:spPr>
        <p:txBody>
          <a:bodyPr>
            <a:normAutofit/>
          </a:bodyPr>
          <a:lstStyle/>
          <a:p>
            <a:r>
              <a:rPr lang="en-US" sz="5400" b="1" dirty="0"/>
              <a:t>Recap on Unit 3 journey</a:t>
            </a:r>
          </a:p>
        </p:txBody>
      </p:sp>
      <p:sp>
        <p:nvSpPr>
          <p:cNvPr id="13" name="Rectangle 12">
            <a:extLst>
              <a:ext uri="{FF2B5EF4-FFF2-40B4-BE49-F238E27FC236}">
                <a16:creationId xmlns:a16="http://schemas.microsoft.com/office/drawing/2014/main" id="{5DD103AA-7536-490B-973F-73CA63A7E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8" name="Graphic 7" descr="Head with Gears">
            <a:extLst>
              <a:ext uri="{FF2B5EF4-FFF2-40B4-BE49-F238E27FC236}">
                <a16:creationId xmlns:a16="http://schemas.microsoft.com/office/drawing/2014/main" id="{9A14A6AC-1303-4C07-96CE-874FD71B3FE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5665" y="305511"/>
            <a:ext cx="1210733" cy="1210733"/>
          </a:xfrm>
          <a:prstGeom prst="rect">
            <a:avLst/>
          </a:prstGeom>
        </p:spPr>
      </p:pic>
      <p:sp>
        <p:nvSpPr>
          <p:cNvPr id="3" name="Content Placeholder 2"/>
          <p:cNvSpPr>
            <a:spLocks noGrp="1"/>
          </p:cNvSpPr>
          <p:nvPr>
            <p:ph sz="quarter" idx="1"/>
          </p:nvPr>
        </p:nvSpPr>
        <p:spPr>
          <a:xfrm>
            <a:off x="838200" y="1825625"/>
            <a:ext cx="10515600" cy="4351338"/>
          </a:xfrm>
        </p:spPr>
        <p:txBody>
          <a:bodyPr>
            <a:normAutofit/>
          </a:bodyPr>
          <a:lstStyle/>
          <a:p>
            <a:pPr algn="just">
              <a:lnSpc>
                <a:spcPct val="120000"/>
              </a:lnSpc>
              <a:spcBef>
                <a:spcPts val="600"/>
              </a:spcBef>
            </a:pPr>
            <a:r>
              <a:rPr lang="en-US" sz="2500" dirty="0">
                <a:latin typeface="Cambria" panose="02040503050406030204" pitchFamily="18" charset="0"/>
              </a:rPr>
              <a:t>Operating System</a:t>
            </a:r>
          </a:p>
          <a:p>
            <a:pPr algn="just">
              <a:lnSpc>
                <a:spcPct val="120000"/>
              </a:lnSpc>
              <a:spcBef>
                <a:spcPts val="600"/>
              </a:spcBef>
            </a:pPr>
            <a:r>
              <a:rPr lang="en-US" sz="2500" dirty="0">
                <a:latin typeface="Cambria" panose="02040503050406030204" pitchFamily="18" charset="0"/>
              </a:rPr>
              <a:t>Kernel types</a:t>
            </a:r>
          </a:p>
          <a:p>
            <a:pPr algn="just">
              <a:lnSpc>
                <a:spcPct val="120000"/>
              </a:lnSpc>
              <a:spcBef>
                <a:spcPts val="600"/>
              </a:spcBef>
            </a:pPr>
            <a:r>
              <a:rPr lang="en-US" sz="2500" dirty="0">
                <a:latin typeface="Cambria" panose="02040503050406030204" pitchFamily="18" charset="0"/>
              </a:rPr>
              <a:t>System Calls</a:t>
            </a:r>
          </a:p>
          <a:p>
            <a:pPr algn="just">
              <a:lnSpc>
                <a:spcPct val="120000"/>
              </a:lnSpc>
              <a:spcBef>
                <a:spcPts val="600"/>
              </a:spcBef>
            </a:pPr>
            <a:r>
              <a:rPr lang="en-US" sz="2500" dirty="0">
                <a:latin typeface="Cambria" panose="02040503050406030204" pitchFamily="18" charset="0"/>
              </a:rPr>
              <a:t>Process</a:t>
            </a:r>
          </a:p>
          <a:p>
            <a:pPr algn="just">
              <a:lnSpc>
                <a:spcPct val="120000"/>
              </a:lnSpc>
              <a:spcBef>
                <a:spcPts val="600"/>
              </a:spcBef>
            </a:pPr>
            <a:r>
              <a:rPr lang="en-US" sz="2500" dirty="0">
                <a:latin typeface="Cambria" panose="02040503050406030204" pitchFamily="18" charset="0"/>
              </a:rPr>
              <a:t>Fork(), sleep(), wait(), </a:t>
            </a:r>
            <a:r>
              <a:rPr lang="en-US" sz="2500" dirty="0" err="1">
                <a:latin typeface="Cambria" panose="02040503050406030204" pitchFamily="18" charset="0"/>
              </a:rPr>
              <a:t>execv</a:t>
            </a:r>
            <a:r>
              <a:rPr lang="en-US" sz="2500" dirty="0">
                <a:latin typeface="Cambria" panose="02040503050406030204" pitchFamily="18" charset="0"/>
              </a:rPr>
              <a:t>()</a:t>
            </a:r>
          </a:p>
          <a:p>
            <a:pPr algn="just">
              <a:lnSpc>
                <a:spcPct val="120000"/>
              </a:lnSpc>
              <a:spcBef>
                <a:spcPts val="600"/>
              </a:spcBef>
            </a:pPr>
            <a:r>
              <a:rPr lang="en-US" sz="2500" dirty="0">
                <a:latin typeface="Cambria" panose="02040503050406030204" pitchFamily="18" charset="0"/>
              </a:rPr>
              <a:t>Threads and differences with processes</a:t>
            </a:r>
          </a:p>
          <a:p>
            <a:pPr algn="just">
              <a:lnSpc>
                <a:spcPct val="120000"/>
              </a:lnSpc>
              <a:spcBef>
                <a:spcPts val="600"/>
              </a:spcBef>
            </a:pPr>
            <a:r>
              <a:rPr lang="en-US" sz="2500" dirty="0">
                <a:latin typeface="Cambria" panose="02040503050406030204" pitchFamily="18" charset="0"/>
              </a:rPr>
              <a:t>ULT (</a:t>
            </a:r>
            <a:r>
              <a:rPr lang="en-US" sz="2500" dirty="0" err="1">
                <a:latin typeface="Cambria" panose="02040503050406030204" pitchFamily="18" charset="0"/>
              </a:rPr>
              <a:t>pthread</a:t>
            </a:r>
            <a:r>
              <a:rPr lang="en-US" sz="2500" dirty="0">
                <a:latin typeface="Cambria" panose="02040503050406030204" pitchFamily="18" charset="0"/>
              </a:rPr>
              <a:t>) and KLT</a:t>
            </a:r>
          </a:p>
          <a:p>
            <a:pPr algn="just">
              <a:lnSpc>
                <a:spcPct val="120000"/>
              </a:lnSpc>
              <a:spcBef>
                <a:spcPts val="600"/>
              </a:spcBef>
            </a:pPr>
            <a:r>
              <a:rPr lang="en-US" sz="2500" dirty="0">
                <a:latin typeface="Cambria" panose="02040503050406030204" pitchFamily="18" charset="0"/>
              </a:rPr>
              <a:t>Multithreading models</a:t>
            </a:r>
          </a:p>
          <a:p>
            <a:pPr algn="just">
              <a:lnSpc>
                <a:spcPct val="150000"/>
              </a:lnSpc>
            </a:pPr>
            <a:endParaRPr lang="en-US" sz="2500" dirty="0">
              <a:latin typeface="Cambria" panose="02040503050406030204" pitchFamily="18" charset="0"/>
            </a:endParaRPr>
          </a:p>
        </p:txBody>
      </p:sp>
      <p:sp>
        <p:nvSpPr>
          <p:cNvPr id="4" name="Slide Number Placeholder 3"/>
          <p:cNvSpPr>
            <a:spLocks noGrp="1"/>
          </p:cNvSpPr>
          <p:nvPr>
            <p:ph type="sldNum" sz="quarter" idx="4294967295"/>
          </p:nvPr>
        </p:nvSpPr>
        <p:spPr>
          <a:xfrm>
            <a:off x="8610600" y="6356350"/>
            <a:ext cx="2743200" cy="365125"/>
          </a:xfrm>
          <a:prstGeom prst="ellipse">
            <a:avLst/>
          </a:prstGeom>
        </p:spPr>
        <p:txBody>
          <a:bodyPr vert="horz">
            <a:normAutofit/>
          </a:bodyPr>
          <a:lstStyle>
            <a:defPPr>
              <a:defRPr lang="en-US"/>
            </a:defPPr>
            <a:lvl1pPr algn="r" rtl="0" eaLnBrk="1" fontAlgn="base" latinLnBrk="0" hangingPunct="1">
              <a:spcBef>
                <a:spcPct val="0"/>
              </a:spcBef>
              <a:spcAft>
                <a:spcPct val="0"/>
              </a:spcAft>
              <a:defRPr kumimoji="0" sz="1400" kern="1200" smtClean="0">
                <a:solidFill>
                  <a:schemeClr val="tx2"/>
                </a:solidFill>
                <a:latin typeface="Calibri" pitchFamily="34" charset="0"/>
                <a:ea typeface="+mn-ea"/>
                <a:cs typeface="+mn-cs"/>
              </a:defRPr>
            </a:lvl1pPr>
            <a:lvl2pPr marL="457200" algn="l" rtl="0" fontAlgn="base">
              <a:spcBef>
                <a:spcPct val="0"/>
              </a:spcBef>
              <a:spcAft>
                <a:spcPct val="0"/>
              </a:spcAft>
              <a:defRPr sz="2400" kern="1200">
                <a:solidFill>
                  <a:schemeClr val="tx1"/>
                </a:solidFill>
                <a:latin typeface="Calibri" pitchFamily="34" charset="0"/>
                <a:ea typeface="+mn-ea"/>
                <a:cs typeface="Arial" charset="0"/>
              </a:defRPr>
            </a:lvl2pPr>
            <a:lvl3pPr marL="914400" algn="l" rtl="0" fontAlgn="base">
              <a:spcBef>
                <a:spcPct val="0"/>
              </a:spcBef>
              <a:spcAft>
                <a:spcPct val="0"/>
              </a:spcAft>
              <a:defRPr sz="2400" kern="1200">
                <a:solidFill>
                  <a:schemeClr val="tx1"/>
                </a:solidFill>
                <a:latin typeface="Calibri" pitchFamily="34" charset="0"/>
                <a:ea typeface="+mn-ea"/>
                <a:cs typeface="Arial" charset="0"/>
              </a:defRPr>
            </a:lvl3pPr>
            <a:lvl4pPr marL="1371600" algn="l" rtl="0" fontAlgn="base">
              <a:spcBef>
                <a:spcPct val="0"/>
              </a:spcBef>
              <a:spcAft>
                <a:spcPct val="0"/>
              </a:spcAft>
              <a:defRPr sz="2400" kern="1200">
                <a:solidFill>
                  <a:schemeClr val="tx1"/>
                </a:solidFill>
                <a:latin typeface="Calibri" pitchFamily="34" charset="0"/>
                <a:ea typeface="+mn-ea"/>
                <a:cs typeface="Arial" charset="0"/>
              </a:defRPr>
            </a:lvl4pPr>
            <a:lvl5pPr marL="1828800" algn="l" rtl="0" fontAlgn="base">
              <a:spcBef>
                <a:spcPct val="0"/>
              </a:spcBef>
              <a:spcAft>
                <a:spcPct val="0"/>
              </a:spcAft>
              <a:defRPr sz="2400" kern="1200">
                <a:solidFill>
                  <a:schemeClr val="tx1"/>
                </a:solidFill>
                <a:latin typeface="Calibri" pitchFamily="34" charset="0"/>
                <a:ea typeface="+mn-ea"/>
                <a:cs typeface="Arial" charset="0"/>
              </a:defRPr>
            </a:lvl5pPr>
            <a:lvl6pPr marL="2286000" algn="l" defTabSz="914400" rtl="0" eaLnBrk="1" latinLnBrk="0" hangingPunct="1">
              <a:defRPr sz="2400" kern="1200">
                <a:solidFill>
                  <a:schemeClr val="tx1"/>
                </a:solidFill>
                <a:latin typeface="Calibri" pitchFamily="34" charset="0"/>
                <a:ea typeface="+mn-ea"/>
                <a:cs typeface="Arial" charset="0"/>
              </a:defRPr>
            </a:lvl6pPr>
            <a:lvl7pPr marL="2743200" algn="l" defTabSz="914400" rtl="0" eaLnBrk="1" latinLnBrk="0" hangingPunct="1">
              <a:defRPr sz="2400" kern="1200">
                <a:solidFill>
                  <a:schemeClr val="tx1"/>
                </a:solidFill>
                <a:latin typeface="Calibri" pitchFamily="34" charset="0"/>
                <a:ea typeface="+mn-ea"/>
                <a:cs typeface="Arial" charset="0"/>
              </a:defRPr>
            </a:lvl7pPr>
            <a:lvl8pPr marL="3200400" algn="l" defTabSz="914400" rtl="0" eaLnBrk="1" latinLnBrk="0" hangingPunct="1">
              <a:defRPr sz="2400" kern="1200">
                <a:solidFill>
                  <a:schemeClr val="tx1"/>
                </a:solidFill>
                <a:latin typeface="Calibri" pitchFamily="34" charset="0"/>
                <a:ea typeface="+mn-ea"/>
                <a:cs typeface="Arial" charset="0"/>
              </a:defRPr>
            </a:lvl8pPr>
            <a:lvl9pPr marL="3657600" algn="l" defTabSz="914400" rtl="0" eaLnBrk="1" latinLnBrk="0" hangingPunct="1">
              <a:defRPr sz="2400" kern="1200">
                <a:solidFill>
                  <a:schemeClr val="tx1"/>
                </a:solidFill>
                <a:latin typeface="Calibri" pitchFamily="34" charset="0"/>
                <a:ea typeface="+mn-ea"/>
                <a:cs typeface="Arial" charset="0"/>
              </a:defRPr>
            </a:lvl9pPr>
          </a:lstStyle>
          <a:p>
            <a:pPr marL="0" marR="0" lvl="0" indent="0" algn="r" defTabSz="914400" rtl="0" eaLnBrk="1" fontAlgn="base" latinLnBrk="0" hangingPunct="1">
              <a:lnSpc>
                <a:spcPct val="90000"/>
              </a:lnSpc>
              <a:spcBef>
                <a:spcPct val="0"/>
              </a:spcBef>
              <a:spcAft>
                <a:spcPts val="600"/>
              </a:spcAft>
              <a:buClrTx/>
              <a:buSzTx/>
              <a:buFontTx/>
              <a:buNone/>
              <a:tabLst/>
              <a:defRPr/>
            </a:pPr>
            <a:fld id="{9D292B4F-44AA-446D-83AB-6974526852C9}" type="slidenum">
              <a:rPr kumimoji="0" lang="en-US" sz="1200" b="0" i="0" u="none" strike="noStrike" kern="1200" cap="none" spc="0" normalizeH="0" baseline="0" noProof="0">
                <a:ln>
                  <a:noFill/>
                </a:ln>
                <a:solidFill>
                  <a:srgbClr val="44546A"/>
                </a:solidFill>
                <a:effectLst/>
                <a:uLnTx/>
                <a:uFillTx/>
                <a:latin typeface="Calibri" pitchFamily="34" charset="0"/>
                <a:ea typeface="+mn-ea"/>
                <a:cs typeface="+mn-cs"/>
              </a:rPr>
              <a:pPr marL="0" marR="0" lvl="0" indent="0" algn="r" defTabSz="914400" rtl="0" eaLnBrk="1" fontAlgn="base" latinLnBrk="0" hangingPunct="1">
                <a:lnSpc>
                  <a:spcPct val="90000"/>
                </a:lnSpc>
                <a:spcBef>
                  <a:spcPct val="0"/>
                </a:spcBef>
                <a:spcAft>
                  <a:spcPts val="600"/>
                </a:spcAft>
                <a:buClrTx/>
                <a:buSzTx/>
                <a:buFontTx/>
                <a:buNone/>
                <a:tabLst/>
                <a:defRPr/>
              </a:pPr>
              <a:t>69</a:t>
            </a:fld>
            <a:endParaRPr kumimoji="0" lang="en-US" sz="1200" b="0" i="0" u="none" strike="noStrike" kern="1200" cap="none" spc="0" normalizeH="0" baseline="0" noProof="0" dirty="0">
              <a:ln>
                <a:noFill/>
              </a:ln>
              <a:solidFill>
                <a:srgbClr val="44546A"/>
              </a:solidFill>
              <a:effectLst/>
              <a:uLnTx/>
              <a:uFillTx/>
              <a:latin typeface="Calibri" pitchFamily="34" charset="0"/>
              <a:ea typeface="+mn-ea"/>
              <a:cs typeface="+mn-cs"/>
            </a:endParaRPr>
          </a:p>
        </p:txBody>
      </p:sp>
      <p:sp>
        <p:nvSpPr>
          <p:cNvPr id="5" name="Date Placeholder 4">
            <a:extLst>
              <a:ext uri="{FF2B5EF4-FFF2-40B4-BE49-F238E27FC236}">
                <a16:creationId xmlns:a16="http://schemas.microsoft.com/office/drawing/2014/main" id="{A3394C0A-262C-47EC-B917-BDB513F0FD2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69167A8-ACAE-4DEB-A24D-52503C239682}" type="datetime2">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Sunday, November 22, 2020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7803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0" name="Rectangle 99">
            <a:extLst>
              <a:ext uri="{FF2B5EF4-FFF2-40B4-BE49-F238E27FC236}">
                <a16:creationId xmlns:a16="http://schemas.microsoft.com/office/drawing/2014/main" id="{77F6937F-D085-4BF9-869F-4D2666B09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C25C1CF6-6FC0-4193-8E47-901A9C661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133600" y="685800"/>
            <a:ext cx="10058400" cy="5486400"/>
          </a:xfrm>
          <a:prstGeom prst="rect">
            <a:avLst/>
          </a:prstGeom>
          <a:solidFill>
            <a:schemeClr val="bg1">
              <a:lumMod val="9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104" name="Graphic 14">
            <a:extLst>
              <a:ext uri="{FF2B5EF4-FFF2-40B4-BE49-F238E27FC236}">
                <a16:creationId xmlns:a16="http://schemas.microsoft.com/office/drawing/2014/main" id="{28DC658A-B0F6-46FC-ACE2-E243AD533C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625986" y="3405049"/>
            <a:ext cx="2780732" cy="2784199"/>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solidFill>
          <a:ln w="9525" cap="flat">
            <a:noFill/>
            <a:prstDash val="solid"/>
            <a:miter/>
          </a:ln>
        </p:spPr>
        <p:txBody>
          <a:bodyPr rtlCol="0" anchor="ctr"/>
          <a:lstStyle/>
          <a:p>
            <a:endParaRPr lang="en-US"/>
          </a:p>
        </p:txBody>
      </p:sp>
      <p:sp>
        <p:nvSpPr>
          <p:cNvPr id="106" name="Graphic 14">
            <a:extLst>
              <a:ext uri="{FF2B5EF4-FFF2-40B4-BE49-F238E27FC236}">
                <a16:creationId xmlns:a16="http://schemas.microsoft.com/office/drawing/2014/main" id="{A98F7AA8-63CB-43D4-96CA-C60D2638FE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6625986" y="627784"/>
            <a:ext cx="2780732" cy="2784199"/>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alpha val="46000"/>
            </a:schemeClr>
          </a:solidFill>
          <a:ln w="9525" cap="flat">
            <a:noFill/>
            <a:prstDash val="solid"/>
            <a:miter/>
          </a:ln>
        </p:spPr>
        <p:txBody>
          <a:bodyPr rtlCol="0" anchor="ctr"/>
          <a:lstStyle/>
          <a:p>
            <a:endParaRPr lang="en-US"/>
          </a:p>
        </p:txBody>
      </p:sp>
      <p:sp>
        <p:nvSpPr>
          <p:cNvPr id="108" name="Rectangle 107">
            <a:extLst>
              <a:ext uri="{FF2B5EF4-FFF2-40B4-BE49-F238E27FC236}">
                <a16:creationId xmlns:a16="http://schemas.microsoft.com/office/drawing/2014/main" id="{02CF727C-2153-44CB-B3C2-71CC97C5F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9764" y="685797"/>
            <a:ext cx="118872" cy="15504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07" name="Content Placeholder 2"/>
          <p:cNvSpPr>
            <a:spLocks noGrp="1"/>
          </p:cNvSpPr>
          <p:nvPr>
            <p:ph sz="quarter" idx="1"/>
          </p:nvPr>
        </p:nvSpPr>
        <p:spPr>
          <a:xfrm>
            <a:off x="1065275" y="2451933"/>
            <a:ext cx="10058399" cy="3736777"/>
          </a:xfrm>
        </p:spPr>
        <p:txBody>
          <a:bodyPr>
            <a:noAutofit/>
          </a:bodyPr>
          <a:lstStyle/>
          <a:p>
            <a:pPr algn="just">
              <a:lnSpc>
                <a:spcPct val="150000"/>
              </a:lnSpc>
              <a:spcBef>
                <a:spcPts val="1200"/>
              </a:spcBef>
              <a:spcAft>
                <a:spcPts val="1200"/>
              </a:spcAft>
            </a:pPr>
            <a:r>
              <a:rPr lang="en-US" sz="2100" dirty="0">
                <a:latin typeface="Cambria" panose="02040503050406030204" pitchFamily="18" charset="0"/>
              </a:rPr>
              <a:t>An operating system is </a:t>
            </a:r>
            <a:r>
              <a:rPr lang="en-US" sz="2100" dirty="0">
                <a:highlight>
                  <a:srgbClr val="FFFF00"/>
                </a:highlight>
                <a:latin typeface="Cambria" panose="02040503050406030204" pitchFamily="18" charset="0"/>
              </a:rPr>
              <a:t>system software </a:t>
            </a:r>
            <a:r>
              <a:rPr lang="en-US" sz="2100" dirty="0">
                <a:latin typeface="Cambria" panose="02040503050406030204" pitchFamily="18" charset="0"/>
              </a:rPr>
              <a:t>that </a:t>
            </a:r>
            <a:r>
              <a:rPr lang="en-US" sz="2100" dirty="0">
                <a:highlight>
                  <a:srgbClr val="00FFFF"/>
                </a:highlight>
                <a:latin typeface="Cambria" panose="02040503050406030204" pitchFamily="18" charset="0"/>
              </a:rPr>
              <a:t>manages</a:t>
            </a:r>
            <a:r>
              <a:rPr lang="en-US" sz="2100" dirty="0">
                <a:latin typeface="Cambria" panose="02040503050406030204" pitchFamily="18" charset="0"/>
              </a:rPr>
              <a:t> computer hardware, software resources, and provides common services for computer programs [Wikipedia] </a:t>
            </a:r>
          </a:p>
          <a:p>
            <a:pPr algn="just">
              <a:lnSpc>
                <a:spcPct val="150000"/>
              </a:lnSpc>
              <a:spcBef>
                <a:spcPts val="1200"/>
              </a:spcBef>
              <a:spcAft>
                <a:spcPts val="600"/>
              </a:spcAft>
            </a:pPr>
            <a:r>
              <a:rPr lang="en-US" sz="2100" dirty="0">
                <a:latin typeface="Cambria" panose="02040503050406030204" pitchFamily="18" charset="0"/>
              </a:rPr>
              <a:t>Operating systems </a:t>
            </a:r>
            <a:r>
              <a:rPr lang="en-US" sz="2100" dirty="0">
                <a:solidFill>
                  <a:srgbClr val="0033CC"/>
                </a:solidFill>
                <a:latin typeface="Cambria" panose="02040503050406030204" pitchFamily="18" charset="0"/>
              </a:rPr>
              <a:t>INTERFACE</a:t>
            </a:r>
            <a:r>
              <a:rPr lang="en-US" sz="2100" dirty="0">
                <a:latin typeface="Cambria" panose="02040503050406030204" pitchFamily="18" charset="0"/>
              </a:rPr>
              <a:t> the machine with the application programs.</a:t>
            </a:r>
          </a:p>
          <a:p>
            <a:pPr algn="just">
              <a:lnSpc>
                <a:spcPct val="150000"/>
              </a:lnSpc>
              <a:spcBef>
                <a:spcPts val="1200"/>
              </a:spcBef>
              <a:spcAft>
                <a:spcPts val="1200"/>
              </a:spcAft>
            </a:pPr>
            <a:r>
              <a:rPr lang="en-US" sz="2100" b="1" dirty="0">
                <a:latin typeface="Cambria" panose="02040503050406030204" pitchFamily="18" charset="0"/>
              </a:rPr>
              <a:t>Main function </a:t>
            </a:r>
            <a:r>
              <a:rPr lang="en-US" sz="2100" dirty="0">
                <a:latin typeface="Cambria" panose="02040503050406030204" pitchFamily="18" charset="0"/>
              </a:rPr>
              <a:t>- Dynamically allocate the shared system resources and execute the programs. </a:t>
            </a:r>
          </a:p>
        </p:txBody>
      </p:sp>
      <p:sp>
        <p:nvSpPr>
          <p:cNvPr id="110" name="Graphic 14">
            <a:extLst>
              <a:ext uri="{FF2B5EF4-FFF2-40B4-BE49-F238E27FC236}">
                <a16:creationId xmlns:a16="http://schemas.microsoft.com/office/drawing/2014/main" id="{DDAF221D-8B70-4DA2-8EC6-1B35600F8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406718" y="3405049"/>
            <a:ext cx="2780732" cy="2784199"/>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alpha val="46000"/>
            </a:schemeClr>
          </a:solidFill>
          <a:ln w="9525" cap="flat">
            <a:noFill/>
            <a:prstDash val="solid"/>
            <a:miter/>
          </a:ln>
        </p:spPr>
        <p:txBody>
          <a:bodyPr rtlCol="0" anchor="ctr"/>
          <a:lstStyle/>
          <a:p>
            <a:endParaRPr lang="en-US"/>
          </a:p>
        </p:txBody>
      </p:sp>
      <p:sp>
        <p:nvSpPr>
          <p:cNvPr id="112" name="Graphic 14">
            <a:extLst>
              <a:ext uri="{FF2B5EF4-FFF2-40B4-BE49-F238E27FC236}">
                <a16:creationId xmlns:a16="http://schemas.microsoft.com/office/drawing/2014/main" id="{16F72A90-B900-47B2-8B00-49749A6F07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9406718" y="627785"/>
            <a:ext cx="2780732" cy="2784199"/>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solidFill>
          <a:ln w="9525" cap="flat">
            <a:noFill/>
            <a:prstDash val="solid"/>
            <a:miter/>
          </a:ln>
        </p:spPr>
        <p:txBody>
          <a:bodyPr rtlCol="0" anchor="ctr"/>
          <a:lstStyle/>
          <a:p>
            <a:endParaRPr lang="en-US"/>
          </a:p>
        </p:txBody>
      </p:sp>
      <p:sp>
        <p:nvSpPr>
          <p:cNvPr id="2" name="Slide Number Placeholder 1">
            <a:extLst>
              <a:ext uri="{FF2B5EF4-FFF2-40B4-BE49-F238E27FC236}">
                <a16:creationId xmlns:a16="http://schemas.microsoft.com/office/drawing/2014/main" id="{36051041-FDA4-47F2-9ED9-D5EC35C9A071}"/>
              </a:ext>
            </a:extLst>
          </p:cNvPr>
          <p:cNvSpPr>
            <a:spLocks noGrp="1"/>
          </p:cNvSpPr>
          <p:nvPr>
            <p:ph type="sldNum" sz="quarter" idx="12"/>
          </p:nvPr>
        </p:nvSpPr>
        <p:spPr>
          <a:xfrm>
            <a:off x="11347704" y="6356350"/>
            <a:ext cx="566928" cy="365125"/>
          </a:xfrm>
        </p:spPr>
        <p:txBody>
          <a:bodyPr>
            <a:normAutofit/>
          </a:bodyPr>
          <a:lstStyle/>
          <a:p>
            <a:pPr>
              <a:spcAft>
                <a:spcPts val="600"/>
              </a:spcAft>
            </a:pPr>
            <a:fld id="{DBA1B0FB-D917-4C8C-928F-313BD683BF39}" type="slidenum">
              <a:rPr lang="en-US" sz="1000">
                <a:solidFill>
                  <a:schemeClr val="accent2"/>
                </a:solidFill>
              </a:rPr>
              <a:pPr>
                <a:spcAft>
                  <a:spcPts val="600"/>
                </a:spcAft>
              </a:pPr>
              <a:t>7</a:t>
            </a:fld>
            <a:endParaRPr lang="en-US" sz="1000">
              <a:solidFill>
                <a:schemeClr val="accent2"/>
              </a:solidFill>
            </a:endParaRPr>
          </a:p>
        </p:txBody>
      </p:sp>
      <p:sp>
        <p:nvSpPr>
          <p:cNvPr id="114" name="Rectangle 113">
            <a:extLst>
              <a:ext uri="{FF2B5EF4-FFF2-40B4-BE49-F238E27FC236}">
                <a16:creationId xmlns:a16="http://schemas.microsoft.com/office/drawing/2014/main" id="{B991ADDB-B25B-44A3-8C3A-D5E5658883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73128" y="6172201"/>
            <a:ext cx="118872"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06" name="Title 1"/>
          <p:cNvSpPr>
            <a:spLocks noGrp="1"/>
          </p:cNvSpPr>
          <p:nvPr>
            <p:ph type="title"/>
          </p:nvPr>
        </p:nvSpPr>
        <p:spPr>
          <a:xfrm>
            <a:off x="1463040" y="685797"/>
            <a:ext cx="9660633" cy="928691"/>
          </a:xfrm>
          <a:ln>
            <a:solidFill>
              <a:schemeClr val="tx1">
                <a:lumMod val="95000"/>
                <a:lumOff val="5000"/>
              </a:schemeClr>
            </a:solidFill>
          </a:ln>
        </p:spPr>
        <p:txBody>
          <a:bodyPr anchor="t">
            <a:normAutofit/>
          </a:bodyPr>
          <a:lstStyle/>
          <a:p>
            <a:pPr algn="ctr"/>
            <a:r>
              <a:rPr lang="en-IN" sz="5000" dirty="0">
                <a:latin typeface="Cambria" panose="02040503050406030204" pitchFamily="18" charset="0"/>
              </a:rPr>
              <a:t>Operating System</a:t>
            </a:r>
          </a:p>
        </p:txBody>
      </p:sp>
      <p:sp>
        <p:nvSpPr>
          <p:cNvPr id="15" name="TextBox 14">
            <a:extLst>
              <a:ext uri="{FF2B5EF4-FFF2-40B4-BE49-F238E27FC236}">
                <a16:creationId xmlns:a16="http://schemas.microsoft.com/office/drawing/2014/main" id="{E14459BF-D3CF-4D29-9CDE-6AC89B17F004}"/>
              </a:ext>
            </a:extLst>
          </p:cNvPr>
          <p:cNvSpPr txBox="1"/>
          <p:nvPr/>
        </p:nvSpPr>
        <p:spPr>
          <a:xfrm>
            <a:off x="1463040" y="1953259"/>
            <a:ext cx="6096000" cy="369332"/>
          </a:xfrm>
          <a:prstGeom prst="rect">
            <a:avLst/>
          </a:prstGeom>
          <a:noFill/>
        </p:spPr>
        <p:txBody>
          <a:bodyPr wrap="square">
            <a:spAutoFit/>
          </a:bodyPr>
          <a:lstStyle/>
          <a:p>
            <a:r>
              <a:rPr lang="en-US" dirty="0"/>
              <a:t>https://www.youtube.com/watch?v=GjNp0bBrjmU</a:t>
            </a:r>
          </a:p>
        </p:txBody>
      </p:sp>
      <p:pic>
        <p:nvPicPr>
          <p:cNvPr id="6" name="Picture 5">
            <a:extLst>
              <a:ext uri="{FF2B5EF4-FFF2-40B4-BE49-F238E27FC236}">
                <a16:creationId xmlns:a16="http://schemas.microsoft.com/office/drawing/2014/main" id="{A8E23981-C142-4FA8-921B-3E735A7E0CF5}"/>
              </a:ext>
            </a:extLst>
          </p:cNvPr>
          <p:cNvPicPr>
            <a:picLocks noChangeAspect="1"/>
          </p:cNvPicPr>
          <p:nvPr/>
        </p:nvPicPr>
        <p:blipFill>
          <a:blip r:embed="rId2"/>
          <a:stretch>
            <a:fillRect/>
          </a:stretch>
        </p:blipFill>
        <p:spPr>
          <a:xfrm>
            <a:off x="9522541" y="4987875"/>
            <a:ext cx="2547538" cy="192813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5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50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16">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3C11B6-B934-4B02-80F9-98DB88C4A29D}"/>
              </a:ext>
            </a:extLst>
          </p:cNvPr>
          <p:cNvSpPr>
            <a:spLocks noGrp="1"/>
          </p:cNvSpPr>
          <p:nvPr>
            <p:ph type="title"/>
          </p:nvPr>
        </p:nvSpPr>
        <p:spPr>
          <a:xfrm>
            <a:off x="838200" y="585216"/>
            <a:ext cx="10515600" cy="1325563"/>
          </a:xfrm>
        </p:spPr>
        <p:txBody>
          <a:bodyPr vert="horz" lIns="91440" tIns="45720" rIns="91440" bIns="45720" rtlCol="0" anchor="ctr">
            <a:normAutofit/>
          </a:bodyPr>
          <a:lstStyle/>
          <a:p>
            <a:pPr algn="ctr" defTabSz="914400"/>
            <a:r>
              <a:rPr lang="en-US" sz="4400" dirty="0">
                <a:solidFill>
                  <a:schemeClr val="bg1"/>
                </a:solidFill>
              </a:rPr>
              <a:t>Scheduling</a:t>
            </a:r>
          </a:p>
        </p:txBody>
      </p:sp>
      <p:pic>
        <p:nvPicPr>
          <p:cNvPr id="6" name="Picture 2" descr="Switch to Employee Scheduling Software">
            <a:extLst>
              <a:ext uri="{FF2B5EF4-FFF2-40B4-BE49-F238E27FC236}">
                <a16:creationId xmlns:a16="http://schemas.microsoft.com/office/drawing/2014/main" id="{E2FFCDB7-C554-4D28-A304-4AD8179D735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 b="7574"/>
          <a:stretch/>
        </p:blipFill>
        <p:spPr bwMode="auto">
          <a:xfrm>
            <a:off x="548639" y="2876904"/>
            <a:ext cx="4590304" cy="269416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7">
            <a:extLst>
              <a:ext uri="{FF2B5EF4-FFF2-40B4-BE49-F238E27FC236}">
                <a16:creationId xmlns:a16="http://schemas.microsoft.com/office/drawing/2014/main" id="{A285C5B1-53F0-4A79-8059-5A87A3528270}"/>
              </a:ext>
            </a:extLst>
          </p:cNvPr>
          <p:cNvSpPr txBox="1">
            <a:spLocks noChangeArrowheads="1"/>
          </p:cNvSpPr>
          <p:nvPr/>
        </p:nvSpPr>
        <p:spPr bwMode="auto">
          <a:xfrm>
            <a:off x="5520267" y="2686107"/>
            <a:ext cx="5830485" cy="3660185"/>
          </a:xfrm>
          <a:prstGeom prst="rect">
            <a:avLst/>
          </a:prstGeom>
        </p:spPr>
        <p:txBody>
          <a:bodyPr vert="horz" lIns="91440" tIns="45720" rIns="91440" bIns="45720" rtlCol="0" anchor="ctr">
            <a:normAutofit/>
          </a:bodyPr>
          <a:lstStyle/>
          <a:p>
            <a:pPr marL="457200" indent="-228600" algn="just">
              <a:lnSpc>
                <a:spcPct val="150000"/>
              </a:lnSpc>
              <a:spcAft>
                <a:spcPts val="600"/>
              </a:spcAft>
              <a:buSzPct val="77000"/>
              <a:buFont typeface="Arial" panose="020B0604020202020204" pitchFamily="34" charset="0"/>
              <a:buChar char="•"/>
            </a:pPr>
            <a:r>
              <a:rPr lang="en-US" sz="2500" dirty="0">
                <a:latin typeface="Cambria" panose="02040503050406030204" pitchFamily="18" charset="0"/>
              </a:rPr>
              <a:t>Uniprocessor scheduling algorithms</a:t>
            </a:r>
          </a:p>
          <a:p>
            <a:pPr marL="914400" lvl="1" indent="-228600" algn="just">
              <a:lnSpc>
                <a:spcPct val="150000"/>
              </a:lnSpc>
              <a:spcAft>
                <a:spcPts val="600"/>
              </a:spcAft>
              <a:buSzPct val="77000"/>
              <a:buFont typeface="Arial" panose="020B0604020202020204" pitchFamily="34" charset="0"/>
              <a:buChar char="•"/>
            </a:pPr>
            <a:r>
              <a:rPr lang="en-US" sz="2500" dirty="0">
                <a:latin typeface="Cambria" panose="02040503050406030204" pitchFamily="18" charset="0"/>
              </a:rPr>
              <a:t>FCFS, Round robin, SJF, Priority</a:t>
            </a:r>
          </a:p>
          <a:p>
            <a:pPr marL="457200" indent="-228600" algn="just">
              <a:lnSpc>
                <a:spcPct val="150000"/>
              </a:lnSpc>
              <a:spcAft>
                <a:spcPts val="600"/>
              </a:spcAft>
              <a:buSzPct val="77000"/>
              <a:buFont typeface="Arial" panose="020B0604020202020204" pitchFamily="34" charset="0"/>
              <a:buChar char="•"/>
            </a:pPr>
            <a:r>
              <a:rPr lang="en-US" sz="2500" dirty="0">
                <a:latin typeface="Cambria" panose="02040503050406030204" pitchFamily="18" charset="0"/>
              </a:rPr>
              <a:t>Concurrency</a:t>
            </a:r>
          </a:p>
          <a:p>
            <a:pPr marL="457200" indent="-228600" algn="just">
              <a:lnSpc>
                <a:spcPct val="150000"/>
              </a:lnSpc>
              <a:spcAft>
                <a:spcPts val="600"/>
              </a:spcAft>
              <a:buSzPct val="77000"/>
              <a:buFont typeface="Arial" panose="020B0604020202020204" pitchFamily="34" charset="0"/>
              <a:buChar char="•"/>
            </a:pPr>
            <a:r>
              <a:rPr lang="en-US" sz="2500" dirty="0">
                <a:latin typeface="Cambria" panose="02040503050406030204" pitchFamily="18" charset="0"/>
              </a:rPr>
              <a:t>Requirements for Mutual Exclusion</a:t>
            </a:r>
          </a:p>
        </p:txBody>
      </p:sp>
      <p:sp>
        <p:nvSpPr>
          <p:cNvPr id="4" name="Slide Number Placeholder 3">
            <a:extLst>
              <a:ext uri="{FF2B5EF4-FFF2-40B4-BE49-F238E27FC236}">
                <a16:creationId xmlns:a16="http://schemas.microsoft.com/office/drawing/2014/main" id="{8CEAA593-5EE1-443B-9035-93F602BA2C8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DB835BD-4C98-41E0-AB7D-5557FB1FE40F}" type="slidenum">
              <a:rPr lang="en-US" sz="1200" smtClean="0">
                <a:solidFill>
                  <a:prstClr val="black">
                    <a:tint val="75000"/>
                  </a:prstClr>
                </a:solidFill>
                <a:latin typeface="Calibri" panose="020F0502020204030204"/>
              </a:rPr>
              <a:pPr>
                <a:spcAft>
                  <a:spcPts val="600"/>
                </a:spcAft>
                <a:defRPr/>
              </a:pPr>
              <a:t>70</a:t>
            </a:fld>
            <a:endParaRPr lang="en-US" sz="1200">
              <a:solidFill>
                <a:prstClr val="black">
                  <a:tint val="75000"/>
                </a:prstClr>
              </a:solidFill>
              <a:latin typeface="Calibri" panose="020F0502020204030204"/>
            </a:endParaRPr>
          </a:p>
        </p:txBody>
      </p:sp>
      <p:sp>
        <p:nvSpPr>
          <p:cNvPr id="8" name="Rectangle 7">
            <a:extLst>
              <a:ext uri="{FF2B5EF4-FFF2-40B4-BE49-F238E27FC236}">
                <a16:creationId xmlns:a16="http://schemas.microsoft.com/office/drawing/2014/main" id="{6B0337F9-B964-4F47-A378-6D1A663765CB}"/>
              </a:ext>
            </a:extLst>
          </p:cNvPr>
          <p:cNvSpPr/>
          <p:nvPr/>
        </p:nvSpPr>
        <p:spPr>
          <a:xfrm>
            <a:off x="5520267" y="2491496"/>
            <a:ext cx="6123094" cy="461665"/>
          </a:xfrm>
          <a:prstGeom prst="rect">
            <a:avLst/>
          </a:prstGeom>
          <a:ln>
            <a:solidFill>
              <a:schemeClr val="tx1">
                <a:lumMod val="95000"/>
                <a:lumOff val="5000"/>
              </a:schemeClr>
            </a:solidFill>
          </a:ln>
        </p:spPr>
        <p:txBody>
          <a:bodyPr wrap="square">
            <a:spAutoFit/>
          </a:bodyPr>
          <a:lstStyle/>
          <a:p>
            <a:pPr algn="ctr">
              <a:spcAft>
                <a:spcPts val="600"/>
              </a:spcAft>
            </a:pPr>
            <a:r>
              <a:rPr lang="en-US" sz="2400" i="1" dirty="0">
                <a:highlight>
                  <a:srgbClr val="FFFFCC"/>
                </a:highlight>
              </a:rPr>
              <a:t>Arranging, controlling and optimizing work</a:t>
            </a:r>
          </a:p>
        </p:txBody>
      </p:sp>
      <p:sp>
        <p:nvSpPr>
          <p:cNvPr id="12" name="Rectangle 11">
            <a:extLst>
              <a:ext uri="{FF2B5EF4-FFF2-40B4-BE49-F238E27FC236}">
                <a16:creationId xmlns:a16="http://schemas.microsoft.com/office/drawing/2014/main" id="{6AC02148-4C99-49B0-97DE-751F66B1FEC1}"/>
              </a:ext>
            </a:extLst>
          </p:cNvPr>
          <p:cNvSpPr/>
          <p:nvPr/>
        </p:nvSpPr>
        <p:spPr>
          <a:xfrm>
            <a:off x="220133" y="6400800"/>
            <a:ext cx="2340244"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200">
                <a:solidFill>
                  <a:schemeClr val="tx1"/>
                </a:solidFill>
              </a:rPr>
              <a:t>Image courtesy: Google images</a:t>
            </a:r>
          </a:p>
        </p:txBody>
      </p:sp>
    </p:spTree>
    <p:extLst>
      <p:ext uri="{BB962C8B-B14F-4D97-AF65-F5344CB8AC3E}">
        <p14:creationId xmlns:p14="http://schemas.microsoft.com/office/powerpoint/2010/main" val="332171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6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4" name="Freeform: Shape 73">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9938" name="Title 1"/>
          <p:cNvSpPr>
            <a:spLocks noGrp="1"/>
          </p:cNvSpPr>
          <p:nvPr>
            <p:ph type="title"/>
          </p:nvPr>
        </p:nvSpPr>
        <p:spPr>
          <a:xfrm>
            <a:off x="1676400" y="1153573"/>
            <a:ext cx="2400300" cy="4461163"/>
          </a:xfrm>
        </p:spPr>
        <p:txBody>
          <a:bodyPr>
            <a:normAutofit/>
          </a:bodyPr>
          <a:lstStyle/>
          <a:p>
            <a:pPr algn="just"/>
            <a:r>
              <a:rPr lang="en-US" dirty="0">
                <a:solidFill>
                  <a:srgbClr val="FFFFFF"/>
                </a:solidFill>
              </a:rPr>
              <a:t>Process Scheduling </a:t>
            </a:r>
            <a:endParaRPr lang="en-US" i="1" dirty="0">
              <a:solidFill>
                <a:srgbClr val="FFFFFF"/>
              </a:solidFill>
            </a:endParaRPr>
          </a:p>
        </p:txBody>
      </p:sp>
      <p:sp>
        <p:nvSpPr>
          <p:cNvPr id="76" name="Arc 7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186802" y="2455480"/>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prstClr val="black"/>
              </a:solidFill>
              <a:latin typeface="Calibri" panose="020F0502020204030204"/>
            </a:endParaRPr>
          </a:p>
        </p:txBody>
      </p:sp>
      <p:sp>
        <p:nvSpPr>
          <p:cNvPr id="39939" name="Content Placeholder 2"/>
          <p:cNvSpPr>
            <a:spLocks noGrp="1"/>
          </p:cNvSpPr>
          <p:nvPr>
            <p:ph idx="1"/>
          </p:nvPr>
        </p:nvSpPr>
        <p:spPr>
          <a:xfrm>
            <a:off x="4250267" y="286544"/>
            <a:ext cx="7738342" cy="1152789"/>
          </a:xfrm>
          <a:solidFill>
            <a:srgbClr val="FFFFCC"/>
          </a:solidFill>
          <a:ln>
            <a:solidFill>
              <a:schemeClr val="tx1"/>
            </a:solidFill>
          </a:ln>
        </p:spPr>
        <p:txBody>
          <a:bodyPr anchor="ctr">
            <a:noAutofit/>
          </a:bodyPr>
          <a:lstStyle/>
          <a:p>
            <a:pPr marL="0" indent="0" algn="just">
              <a:spcBef>
                <a:spcPts val="1200"/>
              </a:spcBef>
              <a:spcAft>
                <a:spcPts val="1200"/>
              </a:spcAft>
              <a:buClrTx/>
              <a:buNone/>
            </a:pPr>
            <a:r>
              <a:rPr lang="en-NZ" altLang="en-US" sz="2000" dirty="0">
                <a:solidFill>
                  <a:prstClr val="black"/>
                </a:solidFill>
                <a:latin typeface="Cambria" panose="02040503050406030204" pitchFamily="18" charset="0"/>
              </a:rPr>
              <a:t>Aim - to assign </a:t>
            </a:r>
            <a:r>
              <a:rPr lang="en-NZ" altLang="en-US" sz="2000" dirty="0">
                <a:solidFill>
                  <a:prstClr val="black"/>
                </a:solidFill>
                <a:highlight>
                  <a:srgbClr val="00FFFF"/>
                </a:highlight>
                <a:latin typeface="Cambria" panose="02040503050406030204" pitchFamily="18" charset="0"/>
              </a:rPr>
              <a:t>processes to be executed by the CPU;</a:t>
            </a:r>
            <a:r>
              <a:rPr lang="en-NZ" altLang="en-US" sz="2000" dirty="0">
                <a:solidFill>
                  <a:prstClr val="black"/>
                </a:solidFill>
                <a:latin typeface="Cambria" panose="02040503050406030204" pitchFamily="18" charset="0"/>
              </a:rPr>
              <a:t> meeting system objectives, such as response time, throughput, and processor efficiency.</a:t>
            </a:r>
          </a:p>
        </p:txBody>
      </p:sp>
      <p:sp>
        <p:nvSpPr>
          <p:cNvPr id="6" name="Slide Number Placeholder 5"/>
          <p:cNvSpPr>
            <a:spLocks noGrp="1"/>
          </p:cNvSpPr>
          <p:nvPr>
            <p:ph type="sldNum" sz="quarter" idx="12"/>
          </p:nvPr>
        </p:nvSpPr>
        <p:spPr>
          <a:xfrm>
            <a:off x="10629433" y="6356350"/>
            <a:ext cx="1359176" cy="365125"/>
          </a:xfrm>
        </p:spPr>
        <p:txBody>
          <a:bodyPr>
            <a:normAutofit/>
          </a:bodyPr>
          <a:lstStyle/>
          <a:p>
            <a:pPr>
              <a:spcAft>
                <a:spcPts val="600"/>
              </a:spcAft>
              <a:defRPr/>
            </a:pPr>
            <a:fld id="{C8EA2FD6-37D8-4ACC-8F1F-FC0F0847BCBC}" type="slidenum">
              <a:rPr lang="en-US">
                <a:solidFill>
                  <a:prstClr val="black">
                    <a:tint val="75000"/>
                  </a:prstClr>
                </a:solidFill>
                <a:latin typeface="Calibri" panose="020F0502020204030204"/>
              </a:rPr>
              <a:pPr>
                <a:spcAft>
                  <a:spcPts val="600"/>
                </a:spcAft>
                <a:defRPr/>
              </a:pPr>
              <a:t>71</a:t>
            </a:fld>
            <a:endParaRPr lang="en-US">
              <a:solidFill>
                <a:prstClr val="black">
                  <a:tint val="75000"/>
                </a:prstClr>
              </a:solidFill>
              <a:latin typeface="Calibri" panose="020F0502020204030204"/>
            </a:endParaRPr>
          </a:p>
        </p:txBody>
      </p:sp>
      <p:pic>
        <p:nvPicPr>
          <p:cNvPr id="2" name="Picture 2">
            <a:extLst>
              <a:ext uri="{FF2B5EF4-FFF2-40B4-BE49-F238E27FC236}">
                <a16:creationId xmlns:a16="http://schemas.microsoft.com/office/drawing/2014/main" id="{A6A66D64-08CC-4D88-AA06-D62540E3A5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9568" y="1894403"/>
            <a:ext cx="6934200" cy="3002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260B5F4A-07EB-4A94-98AB-B4C2390FC49F}"/>
              </a:ext>
            </a:extLst>
          </p:cNvPr>
          <p:cNvSpPr/>
          <p:nvPr/>
        </p:nvSpPr>
        <p:spPr>
          <a:xfrm>
            <a:off x="4226814" y="5614736"/>
            <a:ext cx="7738342" cy="738664"/>
          </a:xfrm>
          <a:prstGeom prst="rect">
            <a:avLst/>
          </a:prstGeom>
          <a:solidFill>
            <a:srgbClr val="FEE2FC"/>
          </a:solidFill>
          <a:ln>
            <a:solidFill>
              <a:schemeClr val="tx1"/>
            </a:solidFill>
          </a:ln>
        </p:spPr>
        <p:txBody>
          <a:bodyPr wrap="square">
            <a:spAutoFit/>
          </a:bodyPr>
          <a:lstStyle/>
          <a:p>
            <a:pPr algn="just"/>
            <a:r>
              <a:rPr lang="en-NZ" altLang="en-US" sz="2100" i="1" dirty="0"/>
              <a:t>Scheduler is triggered to run when </a:t>
            </a:r>
            <a:r>
              <a:rPr lang="en-NZ" altLang="en-US" sz="2100" b="1" i="1" dirty="0"/>
              <a:t>new process is created OR interrupt occurs OR when running process </a:t>
            </a:r>
            <a:r>
              <a:rPr lang="en-NZ" altLang="en-US" sz="2100" i="1" dirty="0"/>
              <a:t>is blocked on I/O</a:t>
            </a:r>
            <a:endParaRPr lang="en-US" sz="2100"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14C79-560A-4B22-BDE1-3E64C8B1A824}"/>
              </a:ext>
            </a:extLst>
          </p:cNvPr>
          <p:cNvSpPr>
            <a:spLocks noGrp="1"/>
          </p:cNvSpPr>
          <p:nvPr>
            <p:ph type="title"/>
          </p:nvPr>
        </p:nvSpPr>
        <p:spPr>
          <a:xfrm>
            <a:off x="838200" y="-32809"/>
            <a:ext cx="10515600" cy="1325563"/>
          </a:xfrm>
        </p:spPr>
        <p:txBody>
          <a:bodyPr>
            <a:normAutofit/>
          </a:bodyPr>
          <a:lstStyle/>
          <a:p>
            <a:pPr algn="ctr"/>
            <a:r>
              <a:rPr lang="en-US" sz="4000" b="1" dirty="0">
                <a:solidFill>
                  <a:srgbClr val="0000FF"/>
                </a:solidFill>
              </a:rPr>
              <a:t>Scheduler Types</a:t>
            </a:r>
          </a:p>
        </p:txBody>
      </p:sp>
      <p:sp>
        <p:nvSpPr>
          <p:cNvPr id="4" name="Slide Number Placeholder 3">
            <a:extLst>
              <a:ext uri="{FF2B5EF4-FFF2-40B4-BE49-F238E27FC236}">
                <a16:creationId xmlns:a16="http://schemas.microsoft.com/office/drawing/2014/main" id="{DBD132D1-32D3-48F9-B5C5-4649B5F05B9E}"/>
              </a:ext>
            </a:extLst>
          </p:cNvPr>
          <p:cNvSpPr>
            <a:spLocks noGrp="1"/>
          </p:cNvSpPr>
          <p:nvPr>
            <p:ph type="sldNum" sz="quarter" idx="12"/>
          </p:nvPr>
        </p:nvSpPr>
        <p:spPr/>
        <p:txBody>
          <a:bodyPr/>
          <a:lstStyle/>
          <a:p>
            <a:pPr>
              <a:defRPr/>
            </a:pPr>
            <a:fld id="{5DB835BD-4C98-41E0-AB7D-5557FB1FE40F}" type="slidenum">
              <a:rPr lang="en-IN" smtClean="0"/>
              <a:pPr>
                <a:defRPr/>
              </a:pPr>
              <a:t>72</a:t>
            </a:fld>
            <a:endParaRPr lang="en-IN"/>
          </a:p>
        </p:txBody>
      </p:sp>
      <p:graphicFrame>
        <p:nvGraphicFramePr>
          <p:cNvPr id="6" name="Diagram 5">
            <a:extLst>
              <a:ext uri="{FF2B5EF4-FFF2-40B4-BE49-F238E27FC236}">
                <a16:creationId xmlns:a16="http://schemas.microsoft.com/office/drawing/2014/main" id="{32DD6FAB-7AD7-4261-88D4-B65E9C7BA151}"/>
              </a:ext>
            </a:extLst>
          </p:cNvPr>
          <p:cNvGraphicFramePr/>
          <p:nvPr>
            <p:extLst>
              <p:ext uri="{D42A27DB-BD31-4B8C-83A1-F6EECF244321}">
                <p14:modId xmlns:p14="http://schemas.microsoft.com/office/powerpoint/2010/main" val="2992438010"/>
              </p:ext>
            </p:extLst>
          </p:nvPr>
        </p:nvGraphicFramePr>
        <p:xfrm>
          <a:off x="838200" y="999067"/>
          <a:ext cx="10515600" cy="1716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Content Placeholder 1">
            <a:extLst>
              <a:ext uri="{FF2B5EF4-FFF2-40B4-BE49-F238E27FC236}">
                <a16:creationId xmlns:a16="http://schemas.microsoft.com/office/drawing/2014/main" id="{95394EB6-CBEC-4142-BF81-7CCBB980EE1E}"/>
              </a:ext>
            </a:extLst>
          </p:cNvPr>
          <p:cNvSpPr>
            <a:spLocks noGrp="1"/>
          </p:cNvSpPr>
          <p:nvPr>
            <p:ph idx="1"/>
          </p:nvPr>
        </p:nvSpPr>
        <p:spPr>
          <a:xfrm>
            <a:off x="1369494" y="2957514"/>
            <a:ext cx="3162300" cy="3581400"/>
          </a:xfrm>
          <a:solidFill>
            <a:srgbClr val="FFFFCC"/>
          </a:solidFill>
          <a:ln>
            <a:solidFill>
              <a:schemeClr val="tx1">
                <a:lumMod val="95000"/>
                <a:lumOff val="5000"/>
              </a:schemeClr>
            </a:solidFill>
          </a:ln>
        </p:spPr>
        <p:txBody>
          <a:bodyPr/>
          <a:lstStyle/>
          <a:p>
            <a:pPr algn="just">
              <a:lnSpc>
                <a:spcPct val="100000"/>
              </a:lnSpc>
              <a:spcBef>
                <a:spcPts val="0"/>
              </a:spcBef>
              <a:spcAft>
                <a:spcPts val="600"/>
              </a:spcAft>
            </a:pPr>
            <a:r>
              <a:rPr lang="en-NZ" altLang="en-US" sz="2400" dirty="0"/>
              <a:t>Performed when a new process is created. </a:t>
            </a:r>
          </a:p>
          <a:p>
            <a:pPr algn="just">
              <a:lnSpc>
                <a:spcPct val="100000"/>
              </a:lnSpc>
              <a:spcBef>
                <a:spcPts val="0"/>
              </a:spcBef>
              <a:spcAft>
                <a:spcPts val="600"/>
              </a:spcAft>
              <a:buClrTx/>
            </a:pPr>
            <a:r>
              <a:rPr lang="en-US" sz="2200" dirty="0">
                <a:latin typeface="Cambria" panose="02040503050406030204" pitchFamily="18" charset="0"/>
              </a:rPr>
              <a:t>Select the jobs from the pool of jobs and load these jobs into main memory (Ready Queue)</a:t>
            </a:r>
          </a:p>
        </p:txBody>
      </p:sp>
      <p:sp>
        <p:nvSpPr>
          <p:cNvPr id="11" name="Content Placeholder 1">
            <a:extLst>
              <a:ext uri="{FF2B5EF4-FFF2-40B4-BE49-F238E27FC236}">
                <a16:creationId xmlns:a16="http://schemas.microsoft.com/office/drawing/2014/main" id="{A2E18D7C-C461-48A0-9C8E-EF76EC6D09BA}"/>
              </a:ext>
            </a:extLst>
          </p:cNvPr>
          <p:cNvSpPr txBox="1">
            <a:spLocks/>
          </p:cNvSpPr>
          <p:nvPr/>
        </p:nvSpPr>
        <p:spPr bwMode="auto">
          <a:xfrm>
            <a:off x="4748222" y="2957514"/>
            <a:ext cx="3024180" cy="3581400"/>
          </a:xfrm>
          <a:prstGeom prst="rect">
            <a:avLst/>
          </a:prstGeom>
          <a:solidFill>
            <a:srgbClr val="BBC737">
              <a:alpha val="63137"/>
            </a:srgbClr>
          </a:solidFill>
          <a:ln w="9525">
            <a:solidFill>
              <a:schemeClr val="tx1">
                <a:lumMod val="95000"/>
                <a:lumOff val="5000"/>
              </a:schemeClr>
            </a:solidFill>
            <a:miter lim="800000"/>
            <a:headEnd/>
            <a:tailEnd/>
          </a:ln>
        </p:spPr>
        <p:txBody>
          <a:bodyPr vert="horz" wrap="square" lIns="91440" tIns="45720" rIns="91440" bIns="45720" numCol="1" anchor="t" anchorCtr="0" compatLnSpc="1">
            <a:prstTxWarp prst="textNoShape">
              <a:avLst/>
            </a:prstTxWarp>
          </a:bodyPr>
          <a:lstStyle>
            <a:lvl1pPr marL="273050" indent="-273050" algn="l" rtl="0" fontAlgn="base">
              <a:spcBef>
                <a:spcPts val="600"/>
              </a:spcBef>
              <a:spcAft>
                <a:spcPct val="0"/>
              </a:spcAft>
              <a:buClr>
                <a:schemeClr val="accent1"/>
              </a:buClr>
              <a:buSzPct val="76000"/>
              <a:buFont typeface="Wingdings 3" pitchFamily="18" charset="2"/>
              <a:buChar char=""/>
              <a:defRPr sz="2600" kern="1200">
                <a:solidFill>
                  <a:schemeClr val="tx1"/>
                </a:solidFill>
                <a:latin typeface="+mn-lt"/>
                <a:ea typeface="+mn-ea"/>
                <a:cs typeface="+mn-cs"/>
              </a:defRPr>
            </a:lvl1pPr>
            <a:lvl2pPr marL="547688" indent="-273050" algn="l" rtl="0" fontAlgn="base">
              <a:spcBef>
                <a:spcPts val="500"/>
              </a:spcBef>
              <a:spcAft>
                <a:spcPct val="0"/>
              </a:spcAft>
              <a:buClr>
                <a:schemeClr val="accent2"/>
              </a:buClr>
              <a:buSzPct val="76000"/>
              <a:buFont typeface="Wingdings 3" pitchFamily="18" charset="2"/>
              <a:buChar char=""/>
              <a:defRPr sz="2300" kern="1200">
                <a:solidFill>
                  <a:schemeClr val="tx2"/>
                </a:solidFill>
                <a:latin typeface="+mn-lt"/>
                <a:ea typeface="+mn-ea"/>
                <a:cs typeface="+mn-cs"/>
              </a:defRPr>
            </a:lvl2pPr>
            <a:lvl3pPr marL="822325" indent="-228600" algn="l" rtl="0" fontAlgn="base">
              <a:spcBef>
                <a:spcPts val="500"/>
              </a:spcBef>
              <a:spcAft>
                <a:spcPct val="0"/>
              </a:spcAft>
              <a:buClr>
                <a:srgbClr val="BCBCBC"/>
              </a:buClr>
              <a:buSzPct val="76000"/>
              <a:buFont typeface="Wingdings 3" pitchFamily="18" charset="2"/>
              <a:buChar char=""/>
              <a:defRPr sz="2000" kern="1200">
                <a:solidFill>
                  <a:schemeClr val="tx1"/>
                </a:solidFill>
                <a:latin typeface="+mn-lt"/>
                <a:ea typeface="+mn-ea"/>
                <a:cs typeface="+mn-cs"/>
              </a:defRPr>
            </a:lvl3pPr>
            <a:lvl4pPr marL="1096963" indent="-228600" algn="l" rtl="0" fontAlgn="base">
              <a:spcBef>
                <a:spcPts val="400"/>
              </a:spcBef>
              <a:spcAft>
                <a:spcPct val="0"/>
              </a:spcAft>
              <a:buClr>
                <a:srgbClr val="8BA2B4"/>
              </a:buClr>
              <a:buSzPct val="70000"/>
              <a:buFont typeface="Wingdings" pitchFamily="2" charset="2"/>
              <a:buChar char=""/>
              <a:defRPr kern="1200">
                <a:solidFill>
                  <a:schemeClr val="tx1"/>
                </a:solidFill>
                <a:latin typeface="+mn-lt"/>
                <a:ea typeface="+mn-ea"/>
                <a:cs typeface="+mn-cs"/>
              </a:defRPr>
            </a:lvl4pPr>
            <a:lvl5pPr marL="1371600" indent="-228600" algn="l" rtl="0" fontAlgn="base">
              <a:spcBef>
                <a:spcPts val="300"/>
              </a:spcBef>
              <a:spcAft>
                <a:spcPct val="0"/>
              </a:spcAft>
              <a:buClr>
                <a:schemeClr val="accent2"/>
              </a:buClr>
              <a:buSzPct val="70000"/>
              <a:buFont typeface="Wingdings" pitchFamily="2" charset="2"/>
              <a:buChar char=""/>
              <a:defRPr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lgn="just">
              <a:spcBef>
                <a:spcPts val="0"/>
              </a:spcBef>
              <a:spcAft>
                <a:spcPts val="600"/>
              </a:spcAft>
              <a:buClrTx/>
            </a:pPr>
            <a:r>
              <a:rPr lang="en-US" sz="2200" dirty="0">
                <a:latin typeface="Cambria" panose="02040503050406030204" pitchFamily="18" charset="0"/>
              </a:rPr>
              <a:t>A process requests an I/O in the middle of execution.</a:t>
            </a:r>
          </a:p>
          <a:p>
            <a:pPr algn="just">
              <a:spcBef>
                <a:spcPts val="0"/>
              </a:spcBef>
              <a:spcAft>
                <a:spcPts val="600"/>
              </a:spcAft>
              <a:buClrTx/>
            </a:pPr>
            <a:r>
              <a:rPr lang="en-US" sz="2200" dirty="0">
                <a:latin typeface="Cambria" panose="02040503050406030204" pitchFamily="18" charset="0"/>
              </a:rPr>
              <a:t>It is removed from MM and is loaded into the waiting queue.</a:t>
            </a:r>
          </a:p>
          <a:p>
            <a:pPr algn="just">
              <a:spcBef>
                <a:spcPts val="0"/>
              </a:spcBef>
              <a:spcAft>
                <a:spcPts val="600"/>
              </a:spcAft>
              <a:buClrTx/>
            </a:pPr>
            <a:r>
              <a:rPr lang="en-US" sz="2200" dirty="0">
                <a:latin typeface="Cambria" panose="02040503050406030204" pitchFamily="18" charset="0"/>
              </a:rPr>
              <a:t>Post I/O operation; It is later dropped to ready queue.</a:t>
            </a:r>
          </a:p>
        </p:txBody>
      </p:sp>
      <p:sp>
        <p:nvSpPr>
          <p:cNvPr id="12" name="Content Placeholder 1">
            <a:extLst>
              <a:ext uri="{FF2B5EF4-FFF2-40B4-BE49-F238E27FC236}">
                <a16:creationId xmlns:a16="http://schemas.microsoft.com/office/drawing/2014/main" id="{ECC8EA49-88CE-46B9-BA6C-656479AC3E23}"/>
              </a:ext>
            </a:extLst>
          </p:cNvPr>
          <p:cNvSpPr txBox="1">
            <a:spLocks/>
          </p:cNvSpPr>
          <p:nvPr/>
        </p:nvSpPr>
        <p:spPr bwMode="auto">
          <a:xfrm>
            <a:off x="8008414" y="2957514"/>
            <a:ext cx="2874434" cy="3581400"/>
          </a:xfrm>
          <a:prstGeom prst="rect">
            <a:avLst/>
          </a:prstGeom>
          <a:solidFill>
            <a:srgbClr val="F7C120">
              <a:alpha val="63137"/>
            </a:srgbClr>
          </a:solidFill>
          <a:ln w="9525">
            <a:solidFill>
              <a:schemeClr val="tx1">
                <a:lumMod val="95000"/>
                <a:lumOff val="5000"/>
              </a:schemeClr>
            </a:solidFill>
            <a:miter lim="800000"/>
            <a:headEnd/>
            <a:tailEnd/>
          </a:ln>
        </p:spPr>
        <p:txBody>
          <a:bodyPr vert="horz" wrap="square" lIns="91440" tIns="45720" rIns="91440" bIns="45720" numCol="1" anchor="t" anchorCtr="0" compatLnSpc="1">
            <a:prstTxWarp prst="textNoShape">
              <a:avLst/>
            </a:prstTxWarp>
          </a:bodyPr>
          <a:lstStyle>
            <a:lvl1pPr marL="273050" indent="-273050" algn="l" rtl="0" fontAlgn="base">
              <a:spcBef>
                <a:spcPts val="600"/>
              </a:spcBef>
              <a:spcAft>
                <a:spcPct val="0"/>
              </a:spcAft>
              <a:buClr>
                <a:schemeClr val="accent1"/>
              </a:buClr>
              <a:buSzPct val="76000"/>
              <a:buFont typeface="Wingdings 3" pitchFamily="18" charset="2"/>
              <a:buChar char=""/>
              <a:defRPr sz="2600" kern="1200">
                <a:solidFill>
                  <a:schemeClr val="tx1"/>
                </a:solidFill>
                <a:latin typeface="+mn-lt"/>
                <a:ea typeface="+mn-ea"/>
                <a:cs typeface="+mn-cs"/>
              </a:defRPr>
            </a:lvl1pPr>
            <a:lvl2pPr marL="547688" indent="-273050" algn="l" rtl="0" fontAlgn="base">
              <a:spcBef>
                <a:spcPts val="500"/>
              </a:spcBef>
              <a:spcAft>
                <a:spcPct val="0"/>
              </a:spcAft>
              <a:buClr>
                <a:schemeClr val="accent2"/>
              </a:buClr>
              <a:buSzPct val="76000"/>
              <a:buFont typeface="Wingdings 3" pitchFamily="18" charset="2"/>
              <a:buChar char=""/>
              <a:defRPr sz="2300" kern="1200">
                <a:solidFill>
                  <a:schemeClr val="tx2"/>
                </a:solidFill>
                <a:latin typeface="+mn-lt"/>
                <a:ea typeface="+mn-ea"/>
                <a:cs typeface="+mn-cs"/>
              </a:defRPr>
            </a:lvl2pPr>
            <a:lvl3pPr marL="822325" indent="-228600" algn="l" rtl="0" fontAlgn="base">
              <a:spcBef>
                <a:spcPts val="500"/>
              </a:spcBef>
              <a:spcAft>
                <a:spcPct val="0"/>
              </a:spcAft>
              <a:buClr>
                <a:srgbClr val="BCBCBC"/>
              </a:buClr>
              <a:buSzPct val="76000"/>
              <a:buFont typeface="Wingdings 3" pitchFamily="18" charset="2"/>
              <a:buChar char=""/>
              <a:defRPr sz="2000" kern="1200">
                <a:solidFill>
                  <a:schemeClr val="tx1"/>
                </a:solidFill>
                <a:latin typeface="+mn-lt"/>
                <a:ea typeface="+mn-ea"/>
                <a:cs typeface="+mn-cs"/>
              </a:defRPr>
            </a:lvl3pPr>
            <a:lvl4pPr marL="1096963" indent="-228600" algn="l" rtl="0" fontAlgn="base">
              <a:spcBef>
                <a:spcPts val="400"/>
              </a:spcBef>
              <a:spcAft>
                <a:spcPct val="0"/>
              </a:spcAft>
              <a:buClr>
                <a:srgbClr val="8BA2B4"/>
              </a:buClr>
              <a:buSzPct val="70000"/>
              <a:buFont typeface="Wingdings" pitchFamily="2" charset="2"/>
              <a:buChar char=""/>
              <a:defRPr kern="1200">
                <a:solidFill>
                  <a:schemeClr val="tx1"/>
                </a:solidFill>
                <a:latin typeface="+mn-lt"/>
                <a:ea typeface="+mn-ea"/>
                <a:cs typeface="+mn-cs"/>
              </a:defRPr>
            </a:lvl4pPr>
            <a:lvl5pPr marL="1371600" indent="-228600" algn="l" rtl="0" fontAlgn="base">
              <a:spcBef>
                <a:spcPts val="300"/>
              </a:spcBef>
              <a:spcAft>
                <a:spcPct val="0"/>
              </a:spcAft>
              <a:buClr>
                <a:schemeClr val="accent2"/>
              </a:buClr>
              <a:buSzPct val="70000"/>
              <a:buFont typeface="Wingdings" pitchFamily="2" charset="2"/>
              <a:buChar char=""/>
              <a:defRPr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lgn="just">
              <a:spcBef>
                <a:spcPts val="0"/>
              </a:spcBef>
              <a:spcAft>
                <a:spcPts val="600"/>
              </a:spcAft>
              <a:buClrTx/>
            </a:pPr>
            <a:r>
              <a:rPr lang="en-US" sz="2200" dirty="0">
                <a:latin typeface="Cambria" panose="02040503050406030204" pitchFamily="18" charset="0"/>
              </a:rPr>
              <a:t>Dispatches a process from the ready queue to CPU for execution.</a:t>
            </a:r>
          </a:p>
          <a:p>
            <a:pPr algn="just">
              <a:spcBef>
                <a:spcPts val="0"/>
              </a:spcBef>
              <a:spcAft>
                <a:spcPts val="600"/>
              </a:spcAft>
              <a:buClrTx/>
            </a:pPr>
            <a:r>
              <a:rPr lang="en-US" altLang="zh-TW" sz="2200" dirty="0">
                <a:latin typeface="Cambria" panose="02040503050406030204" pitchFamily="18" charset="0"/>
              </a:rPr>
              <a:t>Invoked when an event occurs like Clock interrupts, I/O interrupts, and Operating system calls</a:t>
            </a:r>
            <a:endParaRPr lang="en-US" sz="2200" dirty="0">
              <a:latin typeface="Cambria" panose="02040503050406030204" pitchFamily="18" charset="0"/>
            </a:endParaRPr>
          </a:p>
        </p:txBody>
      </p:sp>
    </p:spTree>
    <p:extLst>
      <p:ext uri="{BB962C8B-B14F-4D97-AF65-F5344CB8AC3E}">
        <p14:creationId xmlns:p14="http://schemas.microsoft.com/office/powerpoint/2010/main" val="922105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1" grpId="0" animBg="1"/>
      <p:bldP spid="1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2"/>
          <p:cNvSpPr>
            <a:spLocks noGrp="1"/>
          </p:cNvSpPr>
          <p:nvPr>
            <p:ph type="title"/>
          </p:nvPr>
        </p:nvSpPr>
        <p:spPr>
          <a:xfrm>
            <a:off x="3219069" y="168274"/>
            <a:ext cx="5791200" cy="609600"/>
          </a:xfr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2800" dirty="0">
                <a:solidFill>
                  <a:schemeClr val="tx1"/>
                </a:solidFill>
              </a:rPr>
              <a:t>Scheduler Types</a:t>
            </a:r>
          </a:p>
        </p:txBody>
      </p:sp>
      <p:sp>
        <p:nvSpPr>
          <p:cNvPr id="5" name="Slide Number Placeholder 3"/>
          <p:cNvSpPr>
            <a:spLocks noGrp="1"/>
          </p:cNvSpPr>
          <p:nvPr>
            <p:ph type="sldNum" sz="quarter" idx="4"/>
          </p:nvPr>
        </p:nvSpPr>
        <p:spPr>
          <a:xfrm>
            <a:off x="9931400" y="6324601"/>
            <a:ext cx="1981200" cy="365125"/>
          </a:xfrm>
        </p:spPr>
        <p:txBody>
          <a:bodyPr/>
          <a:lstStyle/>
          <a:p>
            <a:pPr fontAlgn="base">
              <a:spcBef>
                <a:spcPct val="0"/>
              </a:spcBef>
              <a:spcAft>
                <a:spcPct val="0"/>
              </a:spcAft>
              <a:defRPr/>
            </a:pPr>
            <a:fld id="{9D292B4F-44AA-446D-83AB-6974526852C9}" type="slidenum">
              <a:rPr lang="en-US">
                <a:solidFill>
                  <a:srgbClr val="464653"/>
                </a:solidFill>
                <a:latin typeface="Calibri" pitchFamily="34" charset="0"/>
              </a:rPr>
              <a:pPr fontAlgn="base">
                <a:spcBef>
                  <a:spcPct val="0"/>
                </a:spcBef>
                <a:spcAft>
                  <a:spcPct val="0"/>
                </a:spcAft>
                <a:defRPr/>
              </a:pPr>
              <a:t>73</a:t>
            </a:fld>
            <a:endParaRPr lang="en-US" sz="1600" dirty="0">
              <a:solidFill>
                <a:srgbClr val="464653"/>
              </a:solidFill>
              <a:latin typeface="Calibri" pitchFamily="34" charset="0"/>
            </a:endParaRP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219200"/>
            <a:ext cx="8876538"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27517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2"/>
          <p:cNvSpPr>
            <a:spLocks noGrp="1"/>
          </p:cNvSpPr>
          <p:nvPr>
            <p:ph type="title"/>
          </p:nvPr>
        </p:nvSpPr>
        <p:spPr>
          <a:xfrm>
            <a:off x="3455988" y="276225"/>
            <a:ext cx="5791200" cy="609600"/>
          </a:xfr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2800" dirty="0">
                <a:solidFill>
                  <a:schemeClr val="tx1"/>
                </a:solidFill>
              </a:rPr>
              <a:t>Scheduling – Decision modes</a:t>
            </a:r>
          </a:p>
        </p:txBody>
      </p:sp>
      <p:sp>
        <p:nvSpPr>
          <p:cNvPr id="5" name="Slide Number Placeholder 3"/>
          <p:cNvSpPr>
            <a:spLocks noGrp="1"/>
          </p:cNvSpPr>
          <p:nvPr>
            <p:ph type="sldNum" sz="quarter" idx="4"/>
          </p:nvPr>
        </p:nvSpPr>
        <p:spPr>
          <a:xfrm>
            <a:off x="9976909" y="6371167"/>
            <a:ext cx="1981200" cy="365125"/>
          </a:xfrm>
        </p:spPr>
        <p:txBody>
          <a:bodyPr/>
          <a:lstStyle/>
          <a:p>
            <a:pPr fontAlgn="base">
              <a:spcBef>
                <a:spcPct val="0"/>
              </a:spcBef>
              <a:spcAft>
                <a:spcPct val="0"/>
              </a:spcAft>
              <a:defRPr/>
            </a:pPr>
            <a:fld id="{9D292B4F-44AA-446D-83AB-6974526852C9}" type="slidenum">
              <a:rPr lang="en-US">
                <a:solidFill>
                  <a:srgbClr val="464653"/>
                </a:solidFill>
                <a:latin typeface="Calibri" pitchFamily="34" charset="0"/>
              </a:rPr>
              <a:pPr fontAlgn="base">
                <a:spcBef>
                  <a:spcPct val="0"/>
                </a:spcBef>
                <a:spcAft>
                  <a:spcPct val="0"/>
                </a:spcAft>
                <a:defRPr/>
              </a:pPr>
              <a:t>74</a:t>
            </a:fld>
            <a:endParaRPr lang="en-US" sz="1600" dirty="0">
              <a:solidFill>
                <a:srgbClr val="464653"/>
              </a:solidFill>
              <a:latin typeface="Calibri" pitchFamily="34" charset="0"/>
            </a:endParaRPr>
          </a:p>
        </p:txBody>
      </p:sp>
      <p:sp>
        <p:nvSpPr>
          <p:cNvPr id="14" name="Text Placeholder 3"/>
          <p:cNvSpPr txBox="1">
            <a:spLocks/>
          </p:cNvSpPr>
          <p:nvPr/>
        </p:nvSpPr>
        <p:spPr bwMode="auto">
          <a:xfrm>
            <a:off x="1366573" y="1174750"/>
            <a:ext cx="3657600" cy="730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73050" indent="-273050" algn="l" rtl="0" fontAlgn="base">
              <a:spcBef>
                <a:spcPts val="600"/>
              </a:spcBef>
              <a:spcAft>
                <a:spcPct val="0"/>
              </a:spcAft>
              <a:buClr>
                <a:schemeClr val="accent1"/>
              </a:buClr>
              <a:buSzPct val="76000"/>
              <a:buFont typeface="Wingdings 3" pitchFamily="18" charset="2"/>
              <a:buChar char=""/>
              <a:defRPr sz="2600" kern="1200">
                <a:solidFill>
                  <a:schemeClr val="tx1"/>
                </a:solidFill>
                <a:latin typeface="+mn-lt"/>
                <a:ea typeface="+mn-ea"/>
                <a:cs typeface="+mn-cs"/>
              </a:defRPr>
            </a:lvl1pPr>
            <a:lvl2pPr marL="547688" indent="-273050" algn="l" rtl="0" fontAlgn="base">
              <a:spcBef>
                <a:spcPts val="500"/>
              </a:spcBef>
              <a:spcAft>
                <a:spcPct val="0"/>
              </a:spcAft>
              <a:buClr>
                <a:schemeClr val="accent2"/>
              </a:buClr>
              <a:buSzPct val="76000"/>
              <a:buFont typeface="Wingdings 3" pitchFamily="18" charset="2"/>
              <a:buChar char=""/>
              <a:defRPr sz="2300" kern="1200">
                <a:solidFill>
                  <a:schemeClr val="tx2"/>
                </a:solidFill>
                <a:latin typeface="+mn-lt"/>
                <a:ea typeface="+mn-ea"/>
                <a:cs typeface="+mn-cs"/>
              </a:defRPr>
            </a:lvl2pPr>
            <a:lvl3pPr marL="822325" indent="-228600" algn="l" rtl="0" fontAlgn="base">
              <a:spcBef>
                <a:spcPts val="500"/>
              </a:spcBef>
              <a:spcAft>
                <a:spcPct val="0"/>
              </a:spcAft>
              <a:buClr>
                <a:srgbClr val="BCBCBC"/>
              </a:buClr>
              <a:buSzPct val="76000"/>
              <a:buFont typeface="Wingdings 3" pitchFamily="18" charset="2"/>
              <a:buChar char=""/>
              <a:defRPr sz="2000" kern="1200">
                <a:solidFill>
                  <a:schemeClr val="tx1"/>
                </a:solidFill>
                <a:latin typeface="+mn-lt"/>
                <a:ea typeface="+mn-ea"/>
                <a:cs typeface="+mn-cs"/>
              </a:defRPr>
            </a:lvl3pPr>
            <a:lvl4pPr marL="1096963" indent="-228600" algn="l" rtl="0" fontAlgn="base">
              <a:spcBef>
                <a:spcPts val="400"/>
              </a:spcBef>
              <a:spcAft>
                <a:spcPct val="0"/>
              </a:spcAft>
              <a:buClr>
                <a:srgbClr val="8BA2B4"/>
              </a:buClr>
              <a:buSzPct val="70000"/>
              <a:buFont typeface="Wingdings" pitchFamily="2" charset="2"/>
              <a:buChar char=""/>
              <a:defRPr kern="1200">
                <a:solidFill>
                  <a:schemeClr val="tx1"/>
                </a:solidFill>
                <a:latin typeface="+mn-lt"/>
                <a:ea typeface="+mn-ea"/>
                <a:cs typeface="+mn-cs"/>
              </a:defRPr>
            </a:lvl4pPr>
            <a:lvl5pPr marL="1371600" indent="-228600" algn="l" rtl="0" fontAlgn="base">
              <a:spcBef>
                <a:spcPts val="300"/>
              </a:spcBef>
              <a:spcAft>
                <a:spcPct val="0"/>
              </a:spcAft>
              <a:buClr>
                <a:schemeClr val="accent2"/>
              </a:buClr>
              <a:buSzPct val="70000"/>
              <a:buFont typeface="Wingdings" pitchFamily="2" charset="2"/>
              <a:buChar char=""/>
              <a:defRPr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gn="ctr">
              <a:buClr>
                <a:srgbClr val="727CA3"/>
              </a:buClr>
              <a:buNone/>
            </a:pPr>
            <a:r>
              <a:rPr lang="en-US" altLang="en-US" sz="2800" dirty="0" err="1">
                <a:solidFill>
                  <a:prstClr val="black"/>
                </a:solidFill>
                <a:latin typeface="Gill Sans MT"/>
              </a:rPr>
              <a:t>Nonpreemptive</a:t>
            </a:r>
            <a:endParaRPr lang="en-US" altLang="en-US" sz="2800" dirty="0">
              <a:solidFill>
                <a:prstClr val="black"/>
              </a:solidFill>
              <a:latin typeface="Gill Sans MT"/>
            </a:endParaRPr>
          </a:p>
        </p:txBody>
      </p:sp>
      <p:sp>
        <p:nvSpPr>
          <p:cNvPr id="15" name="Content Placeholder 2"/>
          <p:cNvSpPr>
            <a:spLocks noGrp="1"/>
          </p:cNvSpPr>
          <p:nvPr>
            <p:ph sz="half" idx="4294967295"/>
          </p:nvPr>
        </p:nvSpPr>
        <p:spPr>
          <a:xfrm>
            <a:off x="550334" y="1752600"/>
            <a:ext cx="5290079" cy="4495800"/>
          </a:xfrm>
          <a:prstGeom prst="rect">
            <a:avLst/>
          </a:prstGeom>
          <a:solidFill>
            <a:schemeClr val="accent3">
              <a:lumMod val="60000"/>
              <a:lumOff val="40000"/>
            </a:schemeClr>
          </a:solidFill>
          <a:ln>
            <a:solidFill>
              <a:schemeClr val="tx1"/>
            </a:solidFill>
          </a:ln>
        </p:spPr>
        <p:txBody>
          <a:bodyPr>
            <a:noAutofit/>
          </a:bodyPr>
          <a:lstStyle/>
          <a:p>
            <a:pPr algn="just">
              <a:spcBef>
                <a:spcPts val="1800"/>
              </a:spcBef>
              <a:spcAft>
                <a:spcPts val="1200"/>
              </a:spcAft>
              <a:buFont typeface="Wingdings" panose="05000000000000000000" pitchFamily="2" charset="2"/>
              <a:buChar char="Ø"/>
            </a:pPr>
            <a:r>
              <a:rPr lang="en-US" altLang="en-US" sz="2200" dirty="0">
                <a:latin typeface="Cambria" panose="02040503050406030204" pitchFamily="18" charset="0"/>
              </a:rPr>
              <a:t>Once a process is in the running state, it will continue until it </a:t>
            </a:r>
            <a:r>
              <a:rPr lang="en-US" altLang="en-US" sz="2200" b="1" dirty="0">
                <a:latin typeface="Cambria" panose="02040503050406030204" pitchFamily="18" charset="0"/>
              </a:rPr>
              <a:t>TERMINATES</a:t>
            </a:r>
            <a:r>
              <a:rPr lang="en-US" altLang="en-US" sz="2200" dirty="0">
                <a:latin typeface="Cambria" panose="02040503050406030204" pitchFamily="18" charset="0"/>
              </a:rPr>
              <a:t> </a:t>
            </a:r>
            <a:r>
              <a:rPr lang="en-US" altLang="en-US" sz="2200" u="sng" dirty="0">
                <a:latin typeface="Cambria" panose="02040503050406030204" pitchFamily="18" charset="0"/>
              </a:rPr>
              <a:t>or blocks itself for I/O</a:t>
            </a:r>
          </a:p>
          <a:p>
            <a:pPr algn="just">
              <a:spcBef>
                <a:spcPts val="1800"/>
              </a:spcBef>
              <a:spcAft>
                <a:spcPts val="1200"/>
              </a:spcAft>
              <a:buFont typeface="Wingdings" panose="05000000000000000000" pitchFamily="2" charset="2"/>
              <a:buChar char="Ø"/>
            </a:pPr>
            <a:r>
              <a:rPr lang="en-US" altLang="en-US" sz="2200" dirty="0">
                <a:latin typeface="Cambria" panose="02040503050406030204" pitchFamily="18" charset="0"/>
              </a:rPr>
              <a:t>Process </a:t>
            </a:r>
            <a:r>
              <a:rPr lang="en-US" altLang="en-US" sz="2200" dirty="0">
                <a:highlight>
                  <a:srgbClr val="00FFFF"/>
                </a:highlight>
                <a:latin typeface="Cambria" panose="02040503050406030204" pitchFamily="18" charset="0"/>
              </a:rPr>
              <a:t>does not release </a:t>
            </a:r>
            <a:r>
              <a:rPr lang="en-US" altLang="en-US" sz="2200" dirty="0">
                <a:latin typeface="Cambria" panose="02040503050406030204" pitchFamily="18" charset="0"/>
              </a:rPr>
              <a:t>the resources until its completion.</a:t>
            </a:r>
          </a:p>
          <a:p>
            <a:pPr algn="just">
              <a:spcBef>
                <a:spcPts val="1200"/>
              </a:spcBef>
              <a:spcAft>
                <a:spcPts val="1800"/>
              </a:spcAft>
              <a:buFont typeface="Wingdings" panose="05000000000000000000" pitchFamily="2" charset="2"/>
              <a:buChar char="Ø"/>
            </a:pPr>
            <a:r>
              <a:rPr lang="en-US" altLang="en-US" sz="2200" b="1" dirty="0">
                <a:latin typeface="Cambria" panose="02040503050406030204" pitchFamily="18" charset="0"/>
              </a:rPr>
              <a:t>Algorithms</a:t>
            </a:r>
            <a:r>
              <a:rPr lang="en-US" altLang="en-US" sz="2200" dirty="0">
                <a:latin typeface="Cambria" panose="02040503050406030204" pitchFamily="18" charset="0"/>
              </a:rPr>
              <a:t> - FCFS, </a:t>
            </a:r>
            <a:r>
              <a:rPr lang="en-US" sz="2200" dirty="0">
                <a:latin typeface="Cambria" panose="02040503050406030204" pitchFamily="18" charset="0"/>
              </a:rPr>
              <a:t>Shortest Job First (SJF basically non preemptive) and Priority (non preemptive version), etc.</a:t>
            </a:r>
            <a:endParaRPr lang="en-NZ" altLang="en-US" sz="2200" dirty="0">
              <a:latin typeface="Cambria" panose="02040503050406030204" pitchFamily="18" charset="0"/>
            </a:endParaRPr>
          </a:p>
        </p:txBody>
      </p:sp>
      <p:sp>
        <p:nvSpPr>
          <p:cNvPr id="16" name="Text Placeholder 4"/>
          <p:cNvSpPr txBox="1">
            <a:spLocks/>
          </p:cNvSpPr>
          <p:nvPr/>
        </p:nvSpPr>
        <p:spPr>
          <a:xfrm>
            <a:off x="6961188" y="1174750"/>
            <a:ext cx="3657600" cy="730250"/>
          </a:xfrm>
          <a:prstGeom prst="rect">
            <a:avLst/>
          </a:prstGeom>
        </p:spPr>
        <p:txBody>
          <a:bodyPr/>
          <a:lstStyle>
            <a:lvl1pPr marL="273050" indent="-273050" algn="l" rtl="0" fontAlgn="base">
              <a:spcBef>
                <a:spcPts val="600"/>
              </a:spcBef>
              <a:spcAft>
                <a:spcPct val="0"/>
              </a:spcAft>
              <a:buClr>
                <a:schemeClr val="accent1"/>
              </a:buClr>
              <a:buSzPct val="76000"/>
              <a:buFont typeface="Wingdings 3" pitchFamily="18" charset="2"/>
              <a:buChar char=""/>
              <a:defRPr sz="2600" kern="1200">
                <a:solidFill>
                  <a:schemeClr val="tx1"/>
                </a:solidFill>
                <a:latin typeface="+mn-lt"/>
                <a:ea typeface="+mn-ea"/>
                <a:cs typeface="+mn-cs"/>
              </a:defRPr>
            </a:lvl1pPr>
            <a:lvl2pPr marL="547688" indent="-273050" algn="l" rtl="0" fontAlgn="base">
              <a:spcBef>
                <a:spcPts val="500"/>
              </a:spcBef>
              <a:spcAft>
                <a:spcPct val="0"/>
              </a:spcAft>
              <a:buClr>
                <a:schemeClr val="accent2"/>
              </a:buClr>
              <a:buSzPct val="76000"/>
              <a:buFont typeface="Wingdings 3" pitchFamily="18" charset="2"/>
              <a:buChar char=""/>
              <a:defRPr sz="2300" kern="1200">
                <a:solidFill>
                  <a:schemeClr val="tx2"/>
                </a:solidFill>
                <a:latin typeface="+mn-lt"/>
                <a:ea typeface="+mn-ea"/>
                <a:cs typeface="+mn-cs"/>
              </a:defRPr>
            </a:lvl2pPr>
            <a:lvl3pPr marL="822325" indent="-228600" algn="l" rtl="0" fontAlgn="base">
              <a:spcBef>
                <a:spcPts val="500"/>
              </a:spcBef>
              <a:spcAft>
                <a:spcPct val="0"/>
              </a:spcAft>
              <a:buClr>
                <a:srgbClr val="BCBCBC"/>
              </a:buClr>
              <a:buSzPct val="76000"/>
              <a:buFont typeface="Wingdings 3" pitchFamily="18" charset="2"/>
              <a:buChar char=""/>
              <a:defRPr sz="2000" kern="1200">
                <a:solidFill>
                  <a:schemeClr val="tx1"/>
                </a:solidFill>
                <a:latin typeface="+mn-lt"/>
                <a:ea typeface="+mn-ea"/>
                <a:cs typeface="+mn-cs"/>
              </a:defRPr>
            </a:lvl3pPr>
            <a:lvl4pPr marL="1096963" indent="-228600" algn="l" rtl="0" fontAlgn="base">
              <a:spcBef>
                <a:spcPts val="400"/>
              </a:spcBef>
              <a:spcAft>
                <a:spcPct val="0"/>
              </a:spcAft>
              <a:buClr>
                <a:srgbClr val="8BA2B4"/>
              </a:buClr>
              <a:buSzPct val="70000"/>
              <a:buFont typeface="Wingdings" pitchFamily="2" charset="2"/>
              <a:buChar char=""/>
              <a:defRPr kern="1200">
                <a:solidFill>
                  <a:schemeClr val="tx1"/>
                </a:solidFill>
                <a:latin typeface="+mn-lt"/>
                <a:ea typeface="+mn-ea"/>
                <a:cs typeface="+mn-cs"/>
              </a:defRPr>
            </a:lvl4pPr>
            <a:lvl5pPr marL="1371600" indent="-228600" algn="l" rtl="0" fontAlgn="base">
              <a:spcBef>
                <a:spcPts val="300"/>
              </a:spcBef>
              <a:spcAft>
                <a:spcPct val="0"/>
              </a:spcAft>
              <a:buClr>
                <a:schemeClr val="accent2"/>
              </a:buClr>
              <a:buSzPct val="70000"/>
              <a:buFont typeface="Wingdings" pitchFamily="2" charset="2"/>
              <a:buChar char=""/>
              <a:defRPr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gn="ctr">
              <a:buClr>
                <a:srgbClr val="727CA3"/>
              </a:buClr>
              <a:buNone/>
            </a:pPr>
            <a:r>
              <a:rPr lang="en-US" altLang="en-US" sz="2800" dirty="0">
                <a:solidFill>
                  <a:prstClr val="black"/>
                </a:solidFill>
                <a:latin typeface="Gill Sans MT"/>
              </a:rPr>
              <a:t>Preemptive</a:t>
            </a:r>
          </a:p>
        </p:txBody>
      </p:sp>
      <p:sp>
        <p:nvSpPr>
          <p:cNvPr id="17" name="Content Placeholder 5"/>
          <p:cNvSpPr>
            <a:spLocks noGrp="1"/>
          </p:cNvSpPr>
          <p:nvPr>
            <p:ph sz="quarter" idx="4"/>
          </p:nvPr>
        </p:nvSpPr>
        <p:spPr>
          <a:xfrm>
            <a:off x="6351588" y="1752600"/>
            <a:ext cx="5290078" cy="4495800"/>
          </a:xfrm>
          <a:solidFill>
            <a:schemeClr val="accent4">
              <a:lumMod val="40000"/>
              <a:lumOff val="60000"/>
            </a:schemeClr>
          </a:solidFill>
          <a:ln>
            <a:solidFill>
              <a:schemeClr val="tx1"/>
            </a:solidFill>
          </a:ln>
        </p:spPr>
        <p:txBody>
          <a:bodyPr>
            <a:noAutofit/>
          </a:bodyPr>
          <a:lstStyle/>
          <a:p>
            <a:pPr marL="342900" indent="-342900" algn="just">
              <a:spcBef>
                <a:spcPts val="1200"/>
              </a:spcBef>
              <a:spcAft>
                <a:spcPts val="1800"/>
              </a:spcAft>
              <a:buFont typeface="Wingdings" panose="05000000000000000000" pitchFamily="2" charset="2"/>
              <a:buChar char="Ø"/>
            </a:pPr>
            <a:r>
              <a:rPr lang="en-US" altLang="en-US" sz="2200" dirty="0">
                <a:solidFill>
                  <a:schemeClr val="tx1"/>
                </a:solidFill>
                <a:latin typeface="Cambria" panose="02040503050406030204" pitchFamily="18" charset="0"/>
              </a:rPr>
              <a:t>CPU can release the process in the </a:t>
            </a:r>
            <a:r>
              <a:rPr lang="en-US" altLang="en-US" sz="2200" b="1" dirty="0">
                <a:solidFill>
                  <a:schemeClr val="tx1"/>
                </a:solidFill>
                <a:latin typeface="Cambria" panose="02040503050406030204" pitchFamily="18" charset="0"/>
              </a:rPr>
              <a:t>middle of execution </a:t>
            </a:r>
            <a:r>
              <a:rPr lang="en-US" altLang="en-US" sz="2200" dirty="0">
                <a:solidFill>
                  <a:schemeClr val="tx1"/>
                </a:solidFill>
                <a:latin typeface="Cambria" panose="02040503050406030204" pitchFamily="18" charset="0"/>
              </a:rPr>
              <a:t>i.e. the process may be </a:t>
            </a:r>
            <a:r>
              <a:rPr lang="en-US" altLang="en-US" sz="2200" b="1" i="1" dirty="0">
                <a:solidFill>
                  <a:schemeClr val="tx1"/>
                </a:solidFill>
                <a:latin typeface="Cambria" panose="02040503050406030204" pitchFamily="18" charset="0"/>
              </a:rPr>
              <a:t>INTERRUPTED</a:t>
            </a:r>
            <a:r>
              <a:rPr lang="en-US" altLang="en-US" sz="2200" dirty="0">
                <a:solidFill>
                  <a:schemeClr val="tx1"/>
                </a:solidFill>
                <a:latin typeface="Cambria" panose="02040503050406030204" pitchFamily="18" charset="0"/>
              </a:rPr>
              <a:t> and moved to ready state.</a:t>
            </a:r>
          </a:p>
          <a:p>
            <a:pPr marL="342900" indent="-342900" algn="just">
              <a:spcBef>
                <a:spcPts val="1200"/>
              </a:spcBef>
              <a:spcAft>
                <a:spcPts val="1800"/>
              </a:spcAft>
              <a:buFont typeface="Wingdings" panose="05000000000000000000" pitchFamily="2" charset="2"/>
              <a:buChar char="Ø"/>
            </a:pPr>
            <a:r>
              <a:rPr lang="en-US" altLang="en-US" sz="2200" dirty="0">
                <a:solidFill>
                  <a:schemeClr val="tx1"/>
                </a:solidFill>
                <a:latin typeface="Cambria" panose="02040503050406030204" pitchFamily="18" charset="0"/>
              </a:rPr>
              <a:t>Preemption may occur when a new process arrives, on an interrupt, or periodically</a:t>
            </a:r>
          </a:p>
          <a:p>
            <a:pPr marL="342900" indent="-342900" algn="just">
              <a:spcBef>
                <a:spcPts val="1200"/>
              </a:spcBef>
              <a:spcAft>
                <a:spcPts val="1800"/>
              </a:spcAft>
              <a:buFont typeface="Wingdings" panose="05000000000000000000" pitchFamily="2" charset="2"/>
              <a:buChar char="Ø"/>
            </a:pPr>
            <a:r>
              <a:rPr lang="en-US" altLang="en-US" sz="2200" b="1" dirty="0">
                <a:solidFill>
                  <a:schemeClr val="tx1"/>
                </a:solidFill>
                <a:latin typeface="Cambria" panose="02040503050406030204" pitchFamily="18" charset="0"/>
              </a:rPr>
              <a:t>Algorithms</a:t>
            </a:r>
            <a:r>
              <a:rPr lang="en-US" altLang="en-US" sz="2200" dirty="0">
                <a:solidFill>
                  <a:schemeClr val="tx1"/>
                </a:solidFill>
                <a:latin typeface="Cambria" panose="02040503050406030204" pitchFamily="18" charset="0"/>
              </a:rPr>
              <a:t> - Round Robin (RR), Shortest Remaining Time First (SRTF), Priority (preemptive version), etc.</a:t>
            </a:r>
          </a:p>
        </p:txBody>
      </p:sp>
    </p:spTree>
    <p:extLst>
      <p:ext uri="{BB962C8B-B14F-4D97-AF65-F5344CB8AC3E}">
        <p14:creationId xmlns:p14="http://schemas.microsoft.com/office/powerpoint/2010/main" val="1847863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P spid="17"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73BDF-81A1-449B-AA0D-5B4ECE06E633}"/>
              </a:ext>
            </a:extLst>
          </p:cNvPr>
          <p:cNvSpPr>
            <a:spLocks noGrp="1"/>
          </p:cNvSpPr>
          <p:nvPr>
            <p:ph type="title"/>
          </p:nvPr>
        </p:nvSpPr>
        <p:spPr/>
        <p:txBody>
          <a:bodyPr anchor="ctr"/>
          <a:lstStyle/>
          <a:p>
            <a:r>
              <a:rPr lang="en-US" dirty="0">
                <a:solidFill>
                  <a:schemeClr val="tx1">
                    <a:lumMod val="95000"/>
                    <a:lumOff val="5000"/>
                  </a:schemeClr>
                </a:solidFill>
              </a:rPr>
              <a:t>Scheduling Terminologies</a:t>
            </a:r>
          </a:p>
        </p:txBody>
      </p:sp>
      <p:sp>
        <p:nvSpPr>
          <p:cNvPr id="3" name="Content Placeholder 2">
            <a:extLst>
              <a:ext uri="{FF2B5EF4-FFF2-40B4-BE49-F238E27FC236}">
                <a16:creationId xmlns:a16="http://schemas.microsoft.com/office/drawing/2014/main" id="{4BF1F498-A529-468D-BF92-558D559B1136}"/>
              </a:ext>
            </a:extLst>
          </p:cNvPr>
          <p:cNvSpPr>
            <a:spLocks noGrp="1"/>
          </p:cNvSpPr>
          <p:nvPr>
            <p:ph sz="quarter" idx="1"/>
          </p:nvPr>
        </p:nvSpPr>
        <p:spPr>
          <a:xfrm>
            <a:off x="372533" y="1219200"/>
            <a:ext cx="11209867" cy="4937760"/>
          </a:xfrm>
        </p:spPr>
        <p:txBody>
          <a:bodyPr/>
          <a:lstStyle/>
          <a:p>
            <a:pPr algn="just">
              <a:lnSpc>
                <a:spcPct val="150000"/>
              </a:lnSpc>
              <a:spcAft>
                <a:spcPts val="1200"/>
              </a:spcAft>
            </a:pPr>
            <a:r>
              <a:rPr lang="en-US" altLang="en-US" sz="2400" b="1" dirty="0">
                <a:solidFill>
                  <a:srgbClr val="0033CC"/>
                </a:solidFill>
                <a:latin typeface="Calisto MT" panose="02040603050505030304" pitchFamily="18" charset="0"/>
              </a:rPr>
              <a:t>Arrival time:</a:t>
            </a:r>
            <a:r>
              <a:rPr lang="en-US" altLang="en-US" sz="2400" dirty="0">
                <a:latin typeface="Calisto MT" panose="02040603050505030304" pitchFamily="18" charset="0"/>
              </a:rPr>
              <a:t> Time at which the process enters the ready queue.</a:t>
            </a:r>
          </a:p>
          <a:p>
            <a:pPr algn="just">
              <a:lnSpc>
                <a:spcPct val="150000"/>
              </a:lnSpc>
              <a:spcAft>
                <a:spcPts val="1200"/>
              </a:spcAft>
            </a:pPr>
            <a:r>
              <a:rPr lang="en-US" altLang="en-US" sz="2400" b="1" dirty="0">
                <a:solidFill>
                  <a:srgbClr val="0033CC"/>
                </a:solidFill>
                <a:latin typeface="Calisto MT" panose="02040603050505030304" pitchFamily="18" charset="0"/>
              </a:rPr>
              <a:t>Burst time or service time:</a:t>
            </a:r>
            <a:r>
              <a:rPr lang="en-US" altLang="en-US" sz="2400" dirty="0">
                <a:latin typeface="Calisto MT" panose="02040603050505030304" pitchFamily="18" charset="0"/>
              </a:rPr>
              <a:t> Time required by the process to get execute on CPU.</a:t>
            </a:r>
          </a:p>
          <a:p>
            <a:pPr algn="just">
              <a:lnSpc>
                <a:spcPct val="150000"/>
              </a:lnSpc>
              <a:spcAft>
                <a:spcPts val="1200"/>
              </a:spcAft>
            </a:pPr>
            <a:r>
              <a:rPr lang="en-US" altLang="en-US" sz="2400" b="1" dirty="0">
                <a:solidFill>
                  <a:srgbClr val="0033CC"/>
                </a:solidFill>
                <a:latin typeface="Calisto MT" panose="02040603050505030304" pitchFamily="18" charset="0"/>
              </a:rPr>
              <a:t>Completion time:</a:t>
            </a:r>
            <a:r>
              <a:rPr lang="en-US" altLang="en-US" sz="2400" dirty="0">
                <a:latin typeface="Calisto MT" panose="02040603050505030304" pitchFamily="18" charset="0"/>
              </a:rPr>
              <a:t> Time at which the process complete its execution.</a:t>
            </a:r>
          </a:p>
          <a:p>
            <a:pPr algn="just">
              <a:lnSpc>
                <a:spcPct val="150000"/>
              </a:lnSpc>
              <a:spcAft>
                <a:spcPts val="1200"/>
              </a:spcAft>
            </a:pPr>
            <a:r>
              <a:rPr lang="en-US" altLang="en-US" sz="2400" b="1" dirty="0">
                <a:solidFill>
                  <a:srgbClr val="C00000"/>
                </a:solidFill>
                <a:latin typeface="Calisto MT" panose="02040603050505030304" pitchFamily="18" charset="0"/>
              </a:rPr>
              <a:t>Turn around time:</a:t>
            </a:r>
            <a:r>
              <a:rPr lang="en-US" altLang="en-US" sz="2400" dirty="0">
                <a:latin typeface="Calisto MT" panose="02040603050505030304" pitchFamily="18" charset="0"/>
              </a:rPr>
              <a:t> Finish time – Arrival time </a:t>
            </a:r>
            <a:r>
              <a:rPr lang="en-US" altLang="en-US" sz="2400" i="1" dirty="0">
                <a:latin typeface="Calisto MT" panose="02040603050505030304" pitchFamily="18" charset="0"/>
              </a:rPr>
              <a:t>i.e. time from start to completion.</a:t>
            </a:r>
          </a:p>
          <a:p>
            <a:pPr algn="just">
              <a:lnSpc>
                <a:spcPct val="150000"/>
              </a:lnSpc>
              <a:spcAft>
                <a:spcPts val="1200"/>
              </a:spcAft>
            </a:pPr>
            <a:r>
              <a:rPr lang="en-US" altLang="en-US" sz="2400" b="1" dirty="0">
                <a:solidFill>
                  <a:srgbClr val="C00000"/>
                </a:solidFill>
                <a:latin typeface="Calisto MT" panose="02040603050505030304" pitchFamily="18" charset="0"/>
              </a:rPr>
              <a:t>Waiting time:</a:t>
            </a:r>
            <a:r>
              <a:rPr lang="en-US" altLang="en-US" sz="2400" dirty="0">
                <a:latin typeface="Calisto MT" panose="02040603050505030304" pitchFamily="18" charset="0"/>
              </a:rPr>
              <a:t> Turn around time – Burst time</a:t>
            </a:r>
          </a:p>
          <a:p>
            <a:pPr algn="just">
              <a:lnSpc>
                <a:spcPct val="150000"/>
              </a:lnSpc>
              <a:spcAft>
                <a:spcPts val="1200"/>
              </a:spcAft>
            </a:pPr>
            <a:r>
              <a:rPr lang="en-US" altLang="en-US" sz="2400" b="1" dirty="0">
                <a:solidFill>
                  <a:srgbClr val="C00000"/>
                </a:solidFill>
                <a:latin typeface="Calisto MT" panose="02040603050505030304" pitchFamily="18" charset="0"/>
              </a:rPr>
              <a:t>Response time: </a:t>
            </a:r>
            <a:r>
              <a:rPr lang="en-US" altLang="en-US" sz="2400" dirty="0">
                <a:latin typeface="Calisto MT" panose="02040603050505030304" pitchFamily="18" charset="0"/>
              </a:rPr>
              <a:t>The time at which the process get CPU first time – Arrival time</a:t>
            </a:r>
          </a:p>
        </p:txBody>
      </p:sp>
      <p:sp>
        <p:nvSpPr>
          <p:cNvPr id="4" name="Slide Number Placeholder 3">
            <a:extLst>
              <a:ext uri="{FF2B5EF4-FFF2-40B4-BE49-F238E27FC236}">
                <a16:creationId xmlns:a16="http://schemas.microsoft.com/office/drawing/2014/main" id="{B54AE398-5D17-4EE9-B97E-5E64C4B521D4}"/>
              </a:ext>
            </a:extLst>
          </p:cNvPr>
          <p:cNvSpPr>
            <a:spLocks noGrp="1"/>
          </p:cNvSpPr>
          <p:nvPr>
            <p:ph type="sldNum" sz="quarter" idx="4"/>
          </p:nvPr>
        </p:nvSpPr>
        <p:spPr/>
        <p:txBody>
          <a:bodyPr/>
          <a:lstStyle/>
          <a:p>
            <a:pPr>
              <a:defRPr/>
            </a:pPr>
            <a:fld id="{9D292B4F-44AA-446D-83AB-6974526852C9}" type="slidenum">
              <a:rPr lang="en-US" smtClean="0"/>
              <a:pPr>
                <a:defRPr/>
              </a:pPr>
              <a:t>75</a:t>
            </a:fld>
            <a:endParaRPr lang="en-US" sz="1600" dirty="0"/>
          </a:p>
        </p:txBody>
      </p:sp>
    </p:spTree>
    <p:extLst>
      <p:ext uri="{BB962C8B-B14F-4D97-AF65-F5344CB8AC3E}">
        <p14:creationId xmlns:p14="http://schemas.microsoft.com/office/powerpoint/2010/main" val="612850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ight Triangle 2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A538F6-E23F-4C29-86D4-E5055639589A}"/>
              </a:ext>
            </a:extLst>
          </p:cNvPr>
          <p:cNvSpPr>
            <a:spLocks noGrp="1"/>
          </p:cNvSpPr>
          <p:nvPr>
            <p:ph type="title"/>
          </p:nvPr>
        </p:nvSpPr>
        <p:spPr>
          <a:xfrm>
            <a:off x="834527" y="1188637"/>
            <a:ext cx="3630403" cy="4480726"/>
          </a:xfrm>
        </p:spPr>
        <p:txBody>
          <a:bodyPr>
            <a:normAutofit/>
          </a:bodyPr>
          <a:lstStyle/>
          <a:p>
            <a:pPr algn="r"/>
            <a:r>
              <a:rPr lang="en-US" sz="6100" dirty="0"/>
              <a:t>Scheduling criteria</a:t>
            </a:r>
          </a:p>
        </p:txBody>
      </p:sp>
      <p:cxnSp>
        <p:nvCxnSpPr>
          <p:cNvPr id="26" name="Straight Connector 25">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5828C2B-79DE-4AC9-BBF7-53D4C6E7C073}"/>
              </a:ext>
            </a:extLst>
          </p:cNvPr>
          <p:cNvSpPr>
            <a:spLocks noGrp="1"/>
          </p:cNvSpPr>
          <p:nvPr>
            <p:ph idx="1"/>
          </p:nvPr>
        </p:nvSpPr>
        <p:spPr>
          <a:xfrm>
            <a:off x="4843663" y="1100662"/>
            <a:ext cx="6513801" cy="4822695"/>
          </a:xfrm>
        </p:spPr>
        <p:txBody>
          <a:bodyPr anchor="ctr">
            <a:noAutofit/>
          </a:bodyPr>
          <a:lstStyle/>
          <a:p>
            <a:pPr algn="just">
              <a:spcBef>
                <a:spcPts val="600"/>
              </a:spcBef>
              <a:spcAft>
                <a:spcPts val="600"/>
              </a:spcAft>
            </a:pPr>
            <a:r>
              <a:rPr lang="en-US" altLang="en-US" b="1" dirty="0">
                <a:highlight>
                  <a:srgbClr val="FF00FF"/>
                </a:highlight>
                <a:latin typeface="Cambria" panose="02040503050406030204" pitchFamily="18" charset="0"/>
              </a:rPr>
              <a:t>Maximize CPU Utilization</a:t>
            </a:r>
          </a:p>
          <a:p>
            <a:pPr lvl="2" algn="just">
              <a:spcBef>
                <a:spcPts val="600"/>
              </a:spcBef>
              <a:spcAft>
                <a:spcPts val="600"/>
              </a:spcAft>
              <a:buFont typeface="Wingdings" panose="05000000000000000000" pitchFamily="2" charset="2"/>
              <a:buChar char="§"/>
            </a:pPr>
            <a:r>
              <a:rPr lang="en-US" altLang="en-US" sz="2100" dirty="0">
                <a:latin typeface="Cambria" panose="02040503050406030204" pitchFamily="18" charset="0"/>
              </a:rPr>
              <a:t>CPU should not be idle </a:t>
            </a:r>
          </a:p>
          <a:p>
            <a:pPr algn="just">
              <a:spcBef>
                <a:spcPts val="600"/>
              </a:spcBef>
              <a:spcAft>
                <a:spcPts val="600"/>
              </a:spcAft>
            </a:pPr>
            <a:r>
              <a:rPr lang="en-US" altLang="en-US" b="1" dirty="0">
                <a:highlight>
                  <a:srgbClr val="00FF00"/>
                </a:highlight>
                <a:latin typeface="Cambria" panose="02040503050406030204" pitchFamily="18" charset="0"/>
              </a:rPr>
              <a:t>Maximize throughput</a:t>
            </a:r>
          </a:p>
          <a:p>
            <a:pPr lvl="2" algn="just">
              <a:spcBef>
                <a:spcPts val="600"/>
              </a:spcBef>
              <a:spcAft>
                <a:spcPts val="600"/>
              </a:spcAft>
              <a:buFont typeface="Wingdings" panose="05000000000000000000" pitchFamily="2" charset="2"/>
              <a:buChar char="§"/>
            </a:pPr>
            <a:r>
              <a:rPr lang="en-US" altLang="en-US" sz="2100" dirty="0">
                <a:latin typeface="Cambria" panose="02040503050406030204" pitchFamily="18" charset="0"/>
              </a:rPr>
              <a:t>Complete as many processes as possible per unit time</a:t>
            </a:r>
          </a:p>
          <a:p>
            <a:pPr algn="just">
              <a:spcBef>
                <a:spcPts val="600"/>
              </a:spcBef>
              <a:spcAft>
                <a:spcPts val="600"/>
              </a:spcAft>
            </a:pPr>
            <a:r>
              <a:rPr lang="en-US" altLang="en-US" b="1" dirty="0">
                <a:highlight>
                  <a:srgbClr val="FFFFCC"/>
                </a:highlight>
                <a:latin typeface="Cambria" panose="02040503050406030204" pitchFamily="18" charset="0"/>
              </a:rPr>
              <a:t>Minimize turnaround time</a:t>
            </a:r>
          </a:p>
          <a:p>
            <a:pPr algn="just">
              <a:spcBef>
                <a:spcPts val="600"/>
              </a:spcBef>
              <a:spcAft>
                <a:spcPts val="600"/>
              </a:spcAft>
            </a:pPr>
            <a:r>
              <a:rPr lang="en-US" altLang="en-US" b="1" dirty="0">
                <a:highlight>
                  <a:srgbClr val="FFFFCC"/>
                </a:highlight>
                <a:latin typeface="Cambria" panose="02040503050406030204" pitchFamily="18" charset="0"/>
              </a:rPr>
              <a:t>Minimize waiting time</a:t>
            </a:r>
          </a:p>
          <a:p>
            <a:pPr algn="just">
              <a:spcBef>
                <a:spcPts val="600"/>
              </a:spcBef>
              <a:spcAft>
                <a:spcPts val="600"/>
              </a:spcAft>
            </a:pPr>
            <a:r>
              <a:rPr lang="en-US" altLang="en-US" b="1" dirty="0">
                <a:highlight>
                  <a:srgbClr val="4FDDFF"/>
                </a:highlight>
                <a:latin typeface="Cambria" panose="02040503050406030204" pitchFamily="18" charset="0"/>
              </a:rPr>
              <a:t>Minimize response time</a:t>
            </a:r>
          </a:p>
          <a:p>
            <a:pPr lvl="2" algn="just">
              <a:spcBef>
                <a:spcPts val="600"/>
              </a:spcBef>
              <a:spcAft>
                <a:spcPts val="600"/>
              </a:spcAft>
              <a:buClrTx/>
              <a:buFont typeface="Wingdings" panose="05000000000000000000" pitchFamily="2" charset="2"/>
              <a:buChar char="§"/>
            </a:pPr>
            <a:r>
              <a:rPr lang="en-US" altLang="en-US" sz="2100" dirty="0">
                <a:latin typeface="Cambria" panose="02040503050406030204" pitchFamily="18" charset="0"/>
              </a:rPr>
              <a:t>CPU should respond immediately</a:t>
            </a:r>
          </a:p>
          <a:p>
            <a:pPr algn="just">
              <a:spcBef>
                <a:spcPts val="600"/>
              </a:spcBef>
              <a:spcAft>
                <a:spcPts val="600"/>
              </a:spcAft>
              <a:buFont typeface="Wingdings" panose="05000000000000000000" pitchFamily="2" charset="2"/>
              <a:buChar char="§"/>
            </a:pPr>
            <a:r>
              <a:rPr lang="en-US" altLang="en-US" b="1" dirty="0">
                <a:highlight>
                  <a:srgbClr val="C0C0C0"/>
                </a:highlight>
                <a:latin typeface="Cambria" panose="02040503050406030204" pitchFamily="18" charset="0"/>
              </a:rPr>
              <a:t>Fairness</a:t>
            </a:r>
            <a:r>
              <a:rPr lang="en-US" altLang="en-US" dirty="0">
                <a:solidFill>
                  <a:srgbClr val="0033CC"/>
                </a:solidFill>
              </a:rPr>
              <a:t> – </a:t>
            </a:r>
            <a:r>
              <a:rPr lang="en-US" altLang="en-US" dirty="0">
                <a:latin typeface="Cambria" panose="02040503050406030204" pitchFamily="18" charset="0"/>
              </a:rPr>
              <a:t>Give each process a fair share of CPU</a:t>
            </a:r>
            <a:endParaRPr lang="en-US" dirty="0">
              <a:latin typeface="Cambria" panose="02040503050406030204" pitchFamily="18" charset="0"/>
            </a:endParaRPr>
          </a:p>
          <a:p>
            <a:pPr algn="just">
              <a:spcBef>
                <a:spcPts val="600"/>
              </a:spcBef>
              <a:spcAft>
                <a:spcPts val="600"/>
              </a:spcAft>
            </a:pPr>
            <a:endParaRPr lang="en-US" dirty="0">
              <a:latin typeface="Cambria" panose="02040503050406030204" pitchFamily="18" charset="0"/>
            </a:endParaRPr>
          </a:p>
        </p:txBody>
      </p:sp>
      <p:sp>
        <p:nvSpPr>
          <p:cNvPr id="4" name="Slide Number Placeholder 3">
            <a:extLst>
              <a:ext uri="{FF2B5EF4-FFF2-40B4-BE49-F238E27FC236}">
                <a16:creationId xmlns:a16="http://schemas.microsoft.com/office/drawing/2014/main" id="{58A3476F-5C0F-4529-9285-DEE9DC8890B8}"/>
              </a:ext>
            </a:extLst>
          </p:cNvPr>
          <p:cNvSpPr>
            <a:spLocks noGrp="1"/>
          </p:cNvSpPr>
          <p:nvPr>
            <p:ph type="sldNum" sz="quarter" idx="12"/>
          </p:nvPr>
        </p:nvSpPr>
        <p:spPr>
          <a:xfrm>
            <a:off x="9684121" y="5254704"/>
            <a:ext cx="1673352" cy="1005840"/>
          </a:xfrm>
        </p:spPr>
        <p:txBody>
          <a:bodyP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5DB835BD-4C98-41E0-AB7D-5557FB1FE40F}" type="slidenum">
              <a:rPr kumimoji="0" lang="en-IN" sz="1500"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76</a:t>
            </a:fld>
            <a:endParaRPr kumimoji="0" lang="en-IN" sz="15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17730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490888-81A7-455F-A962-632F0C479560}"/>
              </a:ext>
            </a:extLst>
          </p:cNvPr>
          <p:cNvSpPr>
            <a:spLocks noGrp="1"/>
          </p:cNvSpPr>
          <p:nvPr>
            <p:ph type="title"/>
          </p:nvPr>
        </p:nvSpPr>
        <p:spPr>
          <a:xfrm>
            <a:off x="838200" y="353992"/>
            <a:ext cx="10515600" cy="1133499"/>
          </a:xfrm>
          <a:solidFill>
            <a:srgbClr val="FFFFCC"/>
          </a:solidFill>
          <a:ln>
            <a:solidFill>
              <a:srgbClr val="660066"/>
            </a:solidFill>
          </a:ln>
        </p:spPr>
        <p:txBody>
          <a:bodyPr>
            <a:normAutofit/>
          </a:bodyPr>
          <a:lstStyle/>
          <a:p>
            <a:pPr algn="ctr"/>
            <a:r>
              <a:rPr lang="en-US" sz="3600" b="1" dirty="0"/>
              <a:t>Uniprocessor CPU Scheduling </a:t>
            </a:r>
            <a:br>
              <a:rPr lang="en-US" sz="3600" b="1" dirty="0"/>
            </a:br>
            <a:r>
              <a:rPr lang="en-US" sz="3600" b="1" dirty="0"/>
              <a:t>Algorithms</a:t>
            </a:r>
            <a:endParaRPr lang="en-US" sz="3600" dirty="0"/>
          </a:p>
        </p:txBody>
      </p:sp>
      <p:sp>
        <p:nvSpPr>
          <p:cNvPr id="3" name="Slide Number Placeholder 2">
            <a:extLst>
              <a:ext uri="{FF2B5EF4-FFF2-40B4-BE49-F238E27FC236}">
                <a16:creationId xmlns:a16="http://schemas.microsoft.com/office/drawing/2014/main" id="{A64FFCE9-50D6-4A7C-AB5A-6F55995F58D9}"/>
              </a:ext>
            </a:extLst>
          </p:cNvPr>
          <p:cNvSpPr>
            <a:spLocks noGrp="1"/>
          </p:cNvSpPr>
          <p:nvPr>
            <p:ph type="sldNum" sz="quarter" idx="12"/>
          </p:nvPr>
        </p:nvSpPr>
        <p:spPr>
          <a:xfrm>
            <a:off x="8610600" y="6356350"/>
            <a:ext cx="2743200" cy="365125"/>
          </a:xfrm>
        </p:spPr>
        <p:txBody>
          <a:bodyPr>
            <a:normAutofit/>
          </a:bodyPr>
          <a:lstStyle/>
          <a:p>
            <a:pPr marL="0" marR="0" lvl="0" indent="0" defTabSz="914400" rtl="0" eaLnBrk="1" fontAlgn="auto" latinLnBrk="0" hangingPunct="1">
              <a:spcBef>
                <a:spcPts val="0"/>
              </a:spcBef>
              <a:spcAft>
                <a:spcPts val="600"/>
              </a:spcAft>
              <a:buClrTx/>
              <a:buSzTx/>
              <a:buFontTx/>
              <a:buNone/>
              <a:tabLst/>
              <a:defRPr/>
            </a:pPr>
            <a:fld id="{DBA1B0FB-D917-4C8C-928F-313BD683BF39}" type="slidenum">
              <a:rPr kumimoji="0" lang="en-US" b="0" i="0" u="none" strike="noStrike" kern="1200" cap="none" spc="0" normalizeH="0" baseline="0" noProof="0" smtClean="0">
                <a:ln>
                  <a:noFill/>
                </a:ln>
                <a:effectLst/>
                <a:uLnTx/>
                <a:uFillTx/>
                <a:latin typeface="Calibri" panose="020F0502020204030204"/>
                <a:ea typeface="+mn-ea"/>
                <a:cs typeface="+mn-cs"/>
              </a:rPr>
              <a:pPr marL="0" marR="0" lvl="0" indent="0" defTabSz="914400" rtl="0" eaLnBrk="1" fontAlgn="auto" latinLnBrk="0" hangingPunct="1">
                <a:spcBef>
                  <a:spcPts val="0"/>
                </a:spcBef>
                <a:spcAft>
                  <a:spcPts val="600"/>
                </a:spcAft>
                <a:buClrTx/>
                <a:buSzTx/>
                <a:buFontTx/>
                <a:buNone/>
                <a:tabLst/>
                <a:defRPr/>
              </a:pPr>
              <a:t>77</a:t>
            </a:fld>
            <a:endParaRPr kumimoji="0" lang="en-US" b="0" i="0" u="none" strike="noStrike" kern="1200" cap="none" spc="0" normalizeH="0" baseline="0" noProof="0">
              <a:ln>
                <a:noFill/>
              </a:ln>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19C4C620-BF5B-468F-AA47-0AA32E54F14F}"/>
              </a:ext>
            </a:extLst>
          </p:cNvPr>
          <p:cNvGraphicFramePr>
            <a:graphicFrameLocks noGrp="1"/>
          </p:cNvGraphicFramePr>
          <p:nvPr>
            <p:ph idx="1"/>
            <p:extLst>
              <p:ext uri="{D42A27DB-BD31-4B8C-83A1-F6EECF244321}">
                <p14:modId xmlns:p14="http://schemas.microsoft.com/office/powerpoint/2010/main" val="3834085377"/>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1187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E63FBCEB-BD00-47A2-966A-97D28FD150DE}"/>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4CD9C6B8-9E01-4880-90A5-041D0B308A3A}"/>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EDFDB115-2134-42ED-B21A-F7EE45C3CD06}"/>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988BB1F2-05D5-4DDD-AB50-F846ECE0615F}"/>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25AEE92C-A2FB-48F4-B229-DD2C83392B99}"/>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53DE37F8-10ED-4030-A156-3D0E5851C29E}"/>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626AB68A-D501-4644-A888-2405DCCEDF8F}"/>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graphicEl>
                                              <a:dgm id="{CA103380-F16A-4478-943F-1DB1DFA667F8}"/>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88FA17CD-F90E-4352-81AA-8F537DE21EE0}"/>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graphicEl>
                                              <a:dgm id="{319A941F-5D31-4C9B-8F55-1C358657EE04}"/>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graphicEl>
                                              <a:dgm id="{3D8D5BD5-2427-4B89-AAA0-8515497CCC96}"/>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graphicEl>
                                              <a:dgm id="{F5DDFC70-A5C5-4550-929E-9A74C0F11917}"/>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0A8671-CC36-4D06-96FF-CF48FEE5EBA5}"/>
              </a:ext>
            </a:extLst>
          </p:cNvPr>
          <p:cNvSpPr>
            <a:spLocks noGrp="1"/>
          </p:cNvSpPr>
          <p:nvPr>
            <p:ph idx="1"/>
          </p:nvPr>
        </p:nvSpPr>
        <p:spPr>
          <a:xfrm>
            <a:off x="838199" y="1757891"/>
            <a:ext cx="10515600" cy="4351338"/>
          </a:xfrm>
        </p:spPr>
        <p:txBody>
          <a:bodyPr>
            <a:normAutofit fontScale="92500"/>
          </a:bodyPr>
          <a:lstStyle/>
          <a:p>
            <a:pPr algn="just">
              <a:lnSpc>
                <a:spcPct val="150000"/>
              </a:lnSpc>
              <a:spcBef>
                <a:spcPts val="1200"/>
              </a:spcBef>
              <a:spcAft>
                <a:spcPts val="600"/>
              </a:spcAft>
            </a:pPr>
            <a:r>
              <a:rPr lang="en-US" altLang="en-US" sz="2500" dirty="0">
                <a:latin typeface="Calisto MT" panose="02040603050505030304" pitchFamily="18" charset="0"/>
              </a:rPr>
              <a:t>First job that request the CPU; gets the CPU</a:t>
            </a:r>
          </a:p>
          <a:p>
            <a:pPr algn="just">
              <a:lnSpc>
                <a:spcPct val="150000"/>
              </a:lnSpc>
              <a:spcBef>
                <a:spcPts val="1200"/>
              </a:spcBef>
              <a:spcAft>
                <a:spcPts val="600"/>
              </a:spcAft>
            </a:pPr>
            <a:r>
              <a:rPr lang="en-US" altLang="en-US" sz="2500" dirty="0">
                <a:solidFill>
                  <a:srgbClr val="0000FF"/>
                </a:solidFill>
                <a:latin typeface="Calisto MT" panose="02040603050505030304" pitchFamily="18" charset="0"/>
              </a:rPr>
              <a:t>Non-preemptive</a:t>
            </a:r>
            <a:r>
              <a:rPr lang="en-US" altLang="en-US" sz="2500" dirty="0">
                <a:latin typeface="Calisto MT" panose="02040603050505030304" pitchFamily="18" charset="0"/>
              </a:rPr>
              <a:t> i.e. Process continues till the burst cycle ends</a:t>
            </a:r>
          </a:p>
          <a:p>
            <a:pPr algn="just">
              <a:lnSpc>
                <a:spcPct val="150000"/>
              </a:lnSpc>
              <a:spcBef>
                <a:spcPts val="1200"/>
              </a:spcBef>
              <a:spcAft>
                <a:spcPts val="600"/>
              </a:spcAft>
            </a:pPr>
            <a:r>
              <a:rPr lang="en-US" altLang="en-US" sz="2500" dirty="0">
                <a:latin typeface="Calisto MT" panose="02040603050505030304" pitchFamily="18" charset="0"/>
              </a:rPr>
              <a:t>Easy to understand and implement.</a:t>
            </a:r>
          </a:p>
          <a:p>
            <a:pPr algn="just">
              <a:lnSpc>
                <a:spcPct val="150000"/>
              </a:lnSpc>
              <a:spcBef>
                <a:spcPts val="1200"/>
              </a:spcBef>
              <a:spcAft>
                <a:spcPts val="600"/>
              </a:spcAft>
            </a:pPr>
            <a:r>
              <a:rPr lang="en-US" altLang="en-US" sz="2500" dirty="0">
                <a:solidFill>
                  <a:srgbClr val="C00000"/>
                </a:solidFill>
                <a:latin typeface="Calisto MT" panose="02040603050505030304" pitchFamily="18" charset="0"/>
              </a:rPr>
              <a:t>Minimum overhead</a:t>
            </a:r>
            <a:r>
              <a:rPr lang="en-US" altLang="en-US" sz="2500" dirty="0">
                <a:latin typeface="Calisto MT" panose="02040603050505030304" pitchFamily="18" charset="0"/>
              </a:rPr>
              <a:t>.</a:t>
            </a:r>
          </a:p>
          <a:p>
            <a:pPr algn="just">
              <a:lnSpc>
                <a:spcPct val="150000"/>
              </a:lnSpc>
              <a:spcBef>
                <a:spcPts val="1200"/>
              </a:spcBef>
              <a:spcAft>
                <a:spcPts val="600"/>
              </a:spcAft>
            </a:pPr>
            <a:r>
              <a:rPr lang="en-US" altLang="en-US" sz="2500" dirty="0">
                <a:latin typeface="Calisto MT" panose="02040603050505030304" pitchFamily="18" charset="0"/>
              </a:rPr>
              <a:t>Also known as first-in-first-out (FIFO) or a strict queuing scheme</a:t>
            </a:r>
          </a:p>
          <a:p>
            <a:pPr algn="just">
              <a:lnSpc>
                <a:spcPct val="150000"/>
              </a:lnSpc>
              <a:spcBef>
                <a:spcPts val="1200"/>
              </a:spcBef>
              <a:spcAft>
                <a:spcPts val="600"/>
              </a:spcAft>
            </a:pPr>
            <a:r>
              <a:rPr lang="en-US" altLang="en-US" sz="2500" dirty="0">
                <a:latin typeface="Calisto MT" panose="02040603050505030304" pitchFamily="18" charset="0"/>
              </a:rPr>
              <a:t>Performs much better for long processes than short ones.</a:t>
            </a:r>
          </a:p>
        </p:txBody>
      </p:sp>
      <p:sp>
        <p:nvSpPr>
          <p:cNvPr id="4" name="Slide Number Placeholder 3">
            <a:extLst>
              <a:ext uri="{FF2B5EF4-FFF2-40B4-BE49-F238E27FC236}">
                <a16:creationId xmlns:a16="http://schemas.microsoft.com/office/drawing/2014/main" id="{805496FD-DB0B-4BE9-9274-C722DFC691AD}"/>
              </a:ext>
            </a:extLst>
          </p:cNvPr>
          <p:cNvSpPr>
            <a:spLocks noGrp="1"/>
          </p:cNvSpPr>
          <p:nvPr>
            <p:ph type="sldNum" sz="quarter" idx="12"/>
          </p:nvPr>
        </p:nvSpPr>
        <p:spPr/>
        <p:txBody>
          <a:bodyPr/>
          <a:lstStyle/>
          <a:p>
            <a:fld id="{DBA1B0FB-D917-4C8C-928F-313BD683BF39}" type="slidenum">
              <a:rPr lang="en-US" smtClean="0"/>
              <a:t>78</a:t>
            </a:fld>
            <a:endParaRPr lang="en-US"/>
          </a:p>
        </p:txBody>
      </p:sp>
      <p:sp>
        <p:nvSpPr>
          <p:cNvPr id="7" name="Title 2">
            <a:extLst>
              <a:ext uri="{FF2B5EF4-FFF2-40B4-BE49-F238E27FC236}">
                <a16:creationId xmlns:a16="http://schemas.microsoft.com/office/drawing/2014/main" id="{27172493-AAB6-4C7E-B2FF-CAD6F31E21EB}"/>
              </a:ext>
            </a:extLst>
          </p:cNvPr>
          <p:cNvSpPr>
            <a:spLocks noGrp="1"/>
          </p:cNvSpPr>
          <p:nvPr>
            <p:ph type="title"/>
          </p:nvPr>
        </p:nvSpPr>
        <p:spPr>
          <a:xfrm>
            <a:off x="838199" y="376237"/>
            <a:ext cx="10515599" cy="978430"/>
          </a:xfrm>
          <a:solidFill>
            <a:srgbClr val="92D050">
              <a:alpha val="61176"/>
            </a:srgb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2800" dirty="0">
                <a:solidFill>
                  <a:schemeClr val="tx1"/>
                </a:solidFill>
                <a:latin typeface="Gill Sans MT" panose="020B0502020104020203" pitchFamily="34" charset="0"/>
              </a:rPr>
              <a:t>First Come First Serve (FCFS)</a:t>
            </a:r>
          </a:p>
        </p:txBody>
      </p:sp>
    </p:spTree>
    <p:extLst>
      <p:ext uri="{BB962C8B-B14F-4D97-AF65-F5344CB8AC3E}">
        <p14:creationId xmlns:p14="http://schemas.microsoft.com/office/powerpoint/2010/main" val="35782212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05496FD-DB0B-4BE9-9274-C722DFC691AD}"/>
              </a:ext>
            </a:extLst>
          </p:cNvPr>
          <p:cNvSpPr>
            <a:spLocks noGrp="1"/>
          </p:cNvSpPr>
          <p:nvPr>
            <p:ph type="sldNum" sz="quarter" idx="12"/>
          </p:nvPr>
        </p:nvSpPr>
        <p:spPr/>
        <p:txBody>
          <a:bodyPr/>
          <a:lstStyle/>
          <a:p>
            <a:fld id="{DBA1B0FB-D917-4C8C-928F-313BD683BF39}" type="slidenum">
              <a:rPr lang="en-US" smtClean="0"/>
              <a:t>79</a:t>
            </a:fld>
            <a:endParaRPr lang="en-US"/>
          </a:p>
        </p:txBody>
      </p:sp>
      <p:sp>
        <p:nvSpPr>
          <p:cNvPr id="7" name="Title 2">
            <a:extLst>
              <a:ext uri="{FF2B5EF4-FFF2-40B4-BE49-F238E27FC236}">
                <a16:creationId xmlns:a16="http://schemas.microsoft.com/office/drawing/2014/main" id="{27172493-AAB6-4C7E-B2FF-CAD6F31E21EB}"/>
              </a:ext>
            </a:extLst>
          </p:cNvPr>
          <p:cNvSpPr>
            <a:spLocks noGrp="1"/>
          </p:cNvSpPr>
          <p:nvPr>
            <p:ph type="title"/>
          </p:nvPr>
        </p:nvSpPr>
        <p:spPr>
          <a:xfrm>
            <a:off x="4360334" y="51858"/>
            <a:ext cx="4055532" cy="523875"/>
          </a:xfrm>
          <a:solidFill>
            <a:srgbClr val="92D050">
              <a:alpha val="61176"/>
            </a:srgb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anchor="ctr">
            <a:normAutofit/>
          </a:bodyPr>
          <a:lstStyle/>
          <a:p>
            <a:pPr algn="ctr"/>
            <a:r>
              <a:rPr lang="en-US" sz="2500" dirty="0">
                <a:solidFill>
                  <a:schemeClr val="tx1"/>
                </a:solidFill>
                <a:latin typeface="Book Antiqua" panose="02040602050305030304" pitchFamily="18" charset="0"/>
              </a:rPr>
              <a:t>FCFS – Example # 1</a:t>
            </a:r>
          </a:p>
        </p:txBody>
      </p:sp>
      <p:pic>
        <p:nvPicPr>
          <p:cNvPr id="6" name="Picture 2">
            <a:extLst>
              <a:ext uri="{FF2B5EF4-FFF2-40B4-BE49-F238E27FC236}">
                <a16:creationId xmlns:a16="http://schemas.microsoft.com/office/drawing/2014/main" id="{EC98BCC0-7C49-4F4F-B1AA-DC2EAFEC1A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466" y="358116"/>
            <a:ext cx="3962400" cy="2398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9" name="Table 9">
            <a:extLst>
              <a:ext uri="{FF2B5EF4-FFF2-40B4-BE49-F238E27FC236}">
                <a16:creationId xmlns:a16="http://schemas.microsoft.com/office/drawing/2014/main" id="{61D8E7F3-70A9-4BFB-816D-73506C490914}"/>
              </a:ext>
            </a:extLst>
          </p:cNvPr>
          <p:cNvGraphicFramePr>
            <a:graphicFrameLocks noGrp="1"/>
          </p:cNvGraphicFramePr>
          <p:nvPr>
            <p:extLst>
              <p:ext uri="{D42A27DB-BD31-4B8C-83A1-F6EECF244321}">
                <p14:modId xmlns:p14="http://schemas.microsoft.com/office/powerpoint/2010/main" val="539180655"/>
              </p:ext>
            </p:extLst>
          </p:nvPr>
        </p:nvGraphicFramePr>
        <p:xfrm>
          <a:off x="220131" y="2971403"/>
          <a:ext cx="7552265" cy="3413125"/>
        </p:xfrm>
        <a:graphic>
          <a:graphicData uri="http://schemas.openxmlformats.org/drawingml/2006/table">
            <a:tbl>
              <a:tblPr firstRow="1" bandRow="1">
                <a:tableStyleId>{21E4AEA4-8DFA-4A89-87EB-49C32662AFE0}</a:tableStyleId>
              </a:tblPr>
              <a:tblGrid>
                <a:gridCol w="1510453">
                  <a:extLst>
                    <a:ext uri="{9D8B030D-6E8A-4147-A177-3AD203B41FA5}">
                      <a16:colId xmlns:a16="http://schemas.microsoft.com/office/drawing/2014/main" val="3286004546"/>
                    </a:ext>
                  </a:extLst>
                </a:gridCol>
                <a:gridCol w="1510453">
                  <a:extLst>
                    <a:ext uri="{9D8B030D-6E8A-4147-A177-3AD203B41FA5}">
                      <a16:colId xmlns:a16="http://schemas.microsoft.com/office/drawing/2014/main" val="2467698448"/>
                    </a:ext>
                  </a:extLst>
                </a:gridCol>
                <a:gridCol w="1510453">
                  <a:extLst>
                    <a:ext uri="{9D8B030D-6E8A-4147-A177-3AD203B41FA5}">
                      <a16:colId xmlns:a16="http://schemas.microsoft.com/office/drawing/2014/main" val="987338976"/>
                    </a:ext>
                  </a:extLst>
                </a:gridCol>
                <a:gridCol w="1510453">
                  <a:extLst>
                    <a:ext uri="{9D8B030D-6E8A-4147-A177-3AD203B41FA5}">
                      <a16:colId xmlns:a16="http://schemas.microsoft.com/office/drawing/2014/main" val="3219619573"/>
                    </a:ext>
                  </a:extLst>
                </a:gridCol>
                <a:gridCol w="1510453">
                  <a:extLst>
                    <a:ext uri="{9D8B030D-6E8A-4147-A177-3AD203B41FA5}">
                      <a16:colId xmlns:a16="http://schemas.microsoft.com/office/drawing/2014/main" val="746001794"/>
                    </a:ext>
                  </a:extLst>
                </a:gridCol>
              </a:tblGrid>
              <a:tr h="370840">
                <a:tc>
                  <a:txBody>
                    <a:bodyPr/>
                    <a:lstStyle/>
                    <a:p>
                      <a:pPr algn="ctr">
                        <a:lnSpc>
                          <a:spcPct val="100000"/>
                        </a:lnSpc>
                      </a:pPr>
                      <a:r>
                        <a:rPr lang="en-US" sz="2000" dirty="0">
                          <a:solidFill>
                            <a:schemeClr val="tx1"/>
                          </a:solidFill>
                        </a:rPr>
                        <a:t>Process</a:t>
                      </a:r>
                      <a:endParaRPr lang="en-US" sz="2000" dirty="0">
                        <a:solidFill>
                          <a:schemeClr val="tx1"/>
                        </a:solidFill>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pPr>
                      <a:r>
                        <a:rPr lang="en-US" sz="2000" dirty="0">
                          <a:solidFill>
                            <a:schemeClr val="tx1"/>
                          </a:solidFill>
                        </a:rPr>
                        <a:t>Arrival Time (AT)</a:t>
                      </a:r>
                      <a:endParaRPr lang="en-US" sz="2000" dirty="0">
                        <a:solidFill>
                          <a:schemeClr val="tx1"/>
                        </a:solidFill>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pPr>
                      <a:r>
                        <a:rPr lang="en-US" sz="2000" dirty="0">
                          <a:solidFill>
                            <a:schemeClr val="tx1"/>
                          </a:solidFill>
                        </a:rPr>
                        <a:t>Service Time (ST)</a:t>
                      </a:r>
                      <a:endParaRPr lang="en-US" sz="2000" dirty="0">
                        <a:solidFill>
                          <a:schemeClr val="tx1"/>
                        </a:solidFill>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pPr>
                      <a:r>
                        <a:rPr lang="en-US" sz="2000" dirty="0">
                          <a:solidFill>
                            <a:schemeClr val="tx1"/>
                          </a:solidFill>
                        </a:rPr>
                        <a:t>Finish Time (FT)</a:t>
                      </a:r>
                      <a:endParaRPr lang="en-US" sz="2000" dirty="0">
                        <a:solidFill>
                          <a:schemeClr val="tx1"/>
                        </a:solidFill>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pPr>
                      <a:r>
                        <a:rPr lang="en-US" sz="2000" dirty="0">
                          <a:solidFill>
                            <a:schemeClr val="tx1"/>
                          </a:solidFill>
                        </a:rPr>
                        <a:t>Turnaround Time (TAT)</a:t>
                      </a:r>
                      <a:endParaRPr lang="en-US" sz="2000" dirty="0">
                        <a:solidFill>
                          <a:schemeClr val="tx1"/>
                        </a:solidFill>
                        <a:latin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0097181"/>
                  </a:ext>
                </a:extLst>
              </a:tr>
              <a:tr h="370840">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327019"/>
                  </a:ext>
                </a:extLst>
              </a:tr>
              <a:tr h="370840">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56867395"/>
                  </a:ext>
                </a:extLst>
              </a:tr>
              <a:tr h="370840">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3738785"/>
                  </a:ext>
                </a:extLst>
              </a:tr>
              <a:tr h="370840">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0051693"/>
                  </a:ext>
                </a:extLst>
              </a:tr>
              <a:tr h="370840">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9510645"/>
                  </a:ext>
                </a:extLst>
              </a:tr>
            </a:tbl>
          </a:graphicData>
        </a:graphic>
      </p:graphicFrame>
      <p:sp>
        <p:nvSpPr>
          <p:cNvPr id="11" name="TextBox 10">
            <a:extLst>
              <a:ext uri="{FF2B5EF4-FFF2-40B4-BE49-F238E27FC236}">
                <a16:creationId xmlns:a16="http://schemas.microsoft.com/office/drawing/2014/main" id="{9A08D14C-0497-4672-BEB8-37EE2566E21D}"/>
              </a:ext>
            </a:extLst>
          </p:cNvPr>
          <p:cNvSpPr txBox="1"/>
          <p:nvPr/>
        </p:nvSpPr>
        <p:spPr>
          <a:xfrm>
            <a:off x="6206061" y="6381396"/>
            <a:ext cx="1574797" cy="415498"/>
          </a:xfrm>
          <a:prstGeom prst="rect">
            <a:avLst/>
          </a:prstGeom>
          <a:noFill/>
        </p:spPr>
        <p:txBody>
          <a:bodyPr wrap="square">
            <a:spAutoFit/>
          </a:bodyPr>
          <a:lstStyle/>
          <a:p>
            <a:r>
              <a:rPr lang="en-US" sz="2100" b="1" dirty="0"/>
              <a:t>TAT = FT - AT</a:t>
            </a:r>
          </a:p>
        </p:txBody>
      </p:sp>
      <p:sp>
        <p:nvSpPr>
          <p:cNvPr id="12" name="Rectangle 11">
            <a:extLst>
              <a:ext uri="{FF2B5EF4-FFF2-40B4-BE49-F238E27FC236}">
                <a16:creationId xmlns:a16="http://schemas.microsoft.com/office/drawing/2014/main" id="{7835EEC8-4F12-4ECB-A3E1-4041F1A31942}"/>
              </a:ext>
            </a:extLst>
          </p:cNvPr>
          <p:cNvSpPr/>
          <p:nvPr/>
        </p:nvSpPr>
        <p:spPr>
          <a:xfrm>
            <a:off x="5063063" y="3725335"/>
            <a:ext cx="677333" cy="4233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D5A9557-CB97-483F-BE17-CC0E8B099B60}"/>
              </a:ext>
            </a:extLst>
          </p:cNvPr>
          <p:cNvSpPr/>
          <p:nvPr/>
        </p:nvSpPr>
        <p:spPr>
          <a:xfrm>
            <a:off x="5063063" y="4282625"/>
            <a:ext cx="677333" cy="4233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B6E4F08-3AE4-4AA2-9AA3-830F50EFAA7D}"/>
              </a:ext>
            </a:extLst>
          </p:cNvPr>
          <p:cNvSpPr/>
          <p:nvPr/>
        </p:nvSpPr>
        <p:spPr>
          <a:xfrm>
            <a:off x="5063062" y="4780863"/>
            <a:ext cx="677333" cy="4233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C1A566C-A7E6-429E-8C94-A2416C0E3644}"/>
              </a:ext>
            </a:extLst>
          </p:cNvPr>
          <p:cNvSpPr/>
          <p:nvPr/>
        </p:nvSpPr>
        <p:spPr>
          <a:xfrm>
            <a:off x="5063061" y="5331288"/>
            <a:ext cx="677333" cy="4233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57B33C4-CC8D-4C4C-842A-D0FB9713257E}"/>
              </a:ext>
            </a:extLst>
          </p:cNvPr>
          <p:cNvSpPr/>
          <p:nvPr/>
        </p:nvSpPr>
        <p:spPr>
          <a:xfrm>
            <a:off x="5063059" y="5885899"/>
            <a:ext cx="677333" cy="4233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9DA0252-AF3C-4D50-B4BE-5390F41C3218}"/>
              </a:ext>
            </a:extLst>
          </p:cNvPr>
          <p:cNvSpPr/>
          <p:nvPr/>
        </p:nvSpPr>
        <p:spPr>
          <a:xfrm>
            <a:off x="6654798" y="3725335"/>
            <a:ext cx="677333" cy="4233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BDE18DD-44C5-48E4-8B51-5F6BA44D317C}"/>
              </a:ext>
            </a:extLst>
          </p:cNvPr>
          <p:cNvSpPr/>
          <p:nvPr/>
        </p:nvSpPr>
        <p:spPr>
          <a:xfrm>
            <a:off x="6654798" y="4282625"/>
            <a:ext cx="677333" cy="4233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499D80B-507E-4F8C-9710-2CC81EE15563}"/>
              </a:ext>
            </a:extLst>
          </p:cNvPr>
          <p:cNvSpPr/>
          <p:nvPr/>
        </p:nvSpPr>
        <p:spPr>
          <a:xfrm>
            <a:off x="6654797" y="4814729"/>
            <a:ext cx="677333" cy="4233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DE703BC-26D5-4BCA-B3BB-ABED5E9B5DC0}"/>
              </a:ext>
            </a:extLst>
          </p:cNvPr>
          <p:cNvSpPr/>
          <p:nvPr/>
        </p:nvSpPr>
        <p:spPr>
          <a:xfrm>
            <a:off x="6654796" y="5331288"/>
            <a:ext cx="677333" cy="4233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CA1AD11-A5D2-4F69-821A-8FDF9C6B4845}"/>
              </a:ext>
            </a:extLst>
          </p:cNvPr>
          <p:cNvSpPr/>
          <p:nvPr/>
        </p:nvSpPr>
        <p:spPr>
          <a:xfrm>
            <a:off x="6654794" y="5868966"/>
            <a:ext cx="677333" cy="4233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7E60BE82-7932-4456-BD52-2F2B903C831F}"/>
              </a:ext>
            </a:extLst>
          </p:cNvPr>
          <p:cNvSpPr txBox="1"/>
          <p:nvPr/>
        </p:nvSpPr>
        <p:spPr>
          <a:xfrm>
            <a:off x="9702800" y="2859101"/>
            <a:ext cx="1904999" cy="461665"/>
          </a:xfrm>
          <a:prstGeom prst="rect">
            <a:avLst/>
          </a:prstGeom>
          <a:noFill/>
        </p:spPr>
        <p:txBody>
          <a:bodyPr wrap="square" rtlCol="0">
            <a:spAutoFit/>
          </a:bodyPr>
          <a:lstStyle/>
          <a:p>
            <a:pPr algn="ctr"/>
            <a:r>
              <a:rPr lang="en-US" sz="2400" b="1" dirty="0"/>
              <a:t>Gantt Chart</a:t>
            </a:r>
          </a:p>
        </p:txBody>
      </p:sp>
      <p:sp>
        <p:nvSpPr>
          <p:cNvPr id="27" name="TextBox 26">
            <a:extLst>
              <a:ext uri="{FF2B5EF4-FFF2-40B4-BE49-F238E27FC236}">
                <a16:creationId xmlns:a16="http://schemas.microsoft.com/office/drawing/2014/main" id="{74E63450-4A28-408E-A93D-21214B2F743B}"/>
              </a:ext>
            </a:extLst>
          </p:cNvPr>
          <p:cNvSpPr txBox="1"/>
          <p:nvPr/>
        </p:nvSpPr>
        <p:spPr>
          <a:xfrm>
            <a:off x="9499591" y="3388499"/>
            <a:ext cx="2455345" cy="646331"/>
          </a:xfrm>
          <a:prstGeom prst="rect">
            <a:avLst/>
          </a:prstGeom>
          <a:solidFill>
            <a:srgbClr val="FFFFCC"/>
          </a:solidFill>
          <a:ln>
            <a:solidFill>
              <a:schemeClr val="tx1">
                <a:lumMod val="95000"/>
                <a:lumOff val="5000"/>
              </a:schemeClr>
            </a:solidFill>
          </a:ln>
        </p:spPr>
        <p:txBody>
          <a:bodyPr wrap="square">
            <a:spAutoFit/>
          </a:bodyPr>
          <a:lstStyle/>
          <a:p>
            <a:pPr algn="just"/>
            <a:r>
              <a:rPr lang="en-US" dirty="0"/>
              <a:t>Gantt chart illustrates a process schedule.</a:t>
            </a:r>
          </a:p>
        </p:txBody>
      </p:sp>
      <p:pic>
        <p:nvPicPr>
          <p:cNvPr id="29" name="Picture 28">
            <a:extLst>
              <a:ext uri="{FF2B5EF4-FFF2-40B4-BE49-F238E27FC236}">
                <a16:creationId xmlns:a16="http://schemas.microsoft.com/office/drawing/2014/main" id="{E5F573F9-DB27-4418-8B2B-1CE46D6C7A6D}"/>
              </a:ext>
            </a:extLst>
          </p:cNvPr>
          <p:cNvPicPr>
            <a:picLocks noChangeAspect="1"/>
          </p:cNvPicPr>
          <p:nvPr/>
        </p:nvPicPr>
        <p:blipFill>
          <a:blip r:embed="rId4"/>
          <a:stretch>
            <a:fillRect/>
          </a:stretch>
        </p:blipFill>
        <p:spPr>
          <a:xfrm>
            <a:off x="4580466" y="770862"/>
            <a:ext cx="7400330" cy="1879605"/>
          </a:xfrm>
          <a:prstGeom prst="rect">
            <a:avLst/>
          </a:prstGeom>
        </p:spPr>
      </p:pic>
    </p:spTree>
    <p:extLst>
      <p:ext uri="{BB962C8B-B14F-4D97-AF65-F5344CB8AC3E}">
        <p14:creationId xmlns:p14="http://schemas.microsoft.com/office/powerpoint/2010/main" val="2812729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21"/>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5" grpId="0"/>
      <p:bldP spid="2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82" name="Rectangle 8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 name="Rectangle 8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06" name="Title 1"/>
          <p:cNvSpPr>
            <a:spLocks noGrp="1"/>
          </p:cNvSpPr>
          <p:nvPr>
            <p:ph type="title"/>
          </p:nvPr>
        </p:nvSpPr>
        <p:spPr>
          <a:xfrm>
            <a:off x="1043631" y="809898"/>
            <a:ext cx="9942716" cy="1554480"/>
          </a:xfrm>
        </p:spPr>
        <p:txBody>
          <a:bodyPr vert="horz" lIns="91440" tIns="45720" rIns="91440" bIns="45720" rtlCol="0" anchor="t">
            <a:normAutofit/>
          </a:bodyPr>
          <a:lstStyle/>
          <a:p>
            <a:r>
              <a:rPr lang="en-US" sz="3000" kern="1200" dirty="0">
                <a:solidFill>
                  <a:schemeClr val="tx1"/>
                </a:solidFill>
                <a:latin typeface="+mj-lt"/>
                <a:ea typeface="+mj-ea"/>
                <a:cs typeface="+mj-cs"/>
              </a:rPr>
              <a:t>System layers:</a:t>
            </a:r>
            <a:endParaRPr lang="en-US" sz="3000" i="1" kern="1200" dirty="0">
              <a:solidFill>
                <a:schemeClr val="tx1"/>
              </a:solidFill>
              <a:latin typeface="+mj-lt"/>
              <a:ea typeface="+mj-ea"/>
              <a:cs typeface="+mj-cs"/>
            </a:endParaRPr>
          </a:p>
        </p:txBody>
      </p:sp>
      <p:cxnSp>
        <p:nvCxnSpPr>
          <p:cNvPr id="86" name="Straight Connector 85">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Slide Number Placeholder 6"/>
          <p:cNvSpPr>
            <a:spLocks noGrp="1"/>
          </p:cNvSpPr>
          <p:nvPr>
            <p:ph type="sldNum" sz="quarter" idx="4"/>
          </p:nvPr>
        </p:nvSpPr>
        <p:spPr>
          <a:xfrm>
            <a:off x="8610600" y="6492240"/>
            <a:ext cx="2743200" cy="365125"/>
          </a:xfrm>
          <a:prstGeom prst="rect">
            <a:avLst/>
          </a:prstGeom>
        </p:spPr>
        <p:txBody>
          <a:bodyPr vert="horz" lIns="91440" tIns="45720" rIns="91440" bIns="45720" rtlCol="0" anchor="ctr">
            <a:normAutofit/>
          </a:bodyPr>
          <a:lstStyle>
            <a:defPPr>
              <a:defRPr lang="en-US"/>
            </a:defPPr>
            <a:lvl1pPr algn="r" rtl="0" eaLnBrk="1" fontAlgn="base" latinLnBrk="0" hangingPunct="1">
              <a:spcBef>
                <a:spcPct val="0"/>
              </a:spcBef>
              <a:spcAft>
                <a:spcPct val="0"/>
              </a:spcAft>
              <a:defRPr kumimoji="0" sz="1400" kern="1200" smtClean="0">
                <a:solidFill>
                  <a:schemeClr val="tx2"/>
                </a:solidFill>
                <a:latin typeface="Calibri" pitchFamily="34" charset="0"/>
                <a:ea typeface="+mn-ea"/>
                <a:cs typeface="+mn-cs"/>
              </a:defRPr>
            </a:lvl1pPr>
            <a:lvl2pPr marL="457200" algn="l" rtl="0" fontAlgn="base">
              <a:spcBef>
                <a:spcPct val="0"/>
              </a:spcBef>
              <a:spcAft>
                <a:spcPct val="0"/>
              </a:spcAft>
              <a:defRPr sz="2400" kern="1200">
                <a:solidFill>
                  <a:schemeClr val="tx1"/>
                </a:solidFill>
                <a:latin typeface="Calibri" pitchFamily="34" charset="0"/>
                <a:ea typeface="+mn-ea"/>
                <a:cs typeface="Arial" charset="0"/>
              </a:defRPr>
            </a:lvl2pPr>
            <a:lvl3pPr marL="914400" algn="l" rtl="0" fontAlgn="base">
              <a:spcBef>
                <a:spcPct val="0"/>
              </a:spcBef>
              <a:spcAft>
                <a:spcPct val="0"/>
              </a:spcAft>
              <a:defRPr sz="2400" kern="1200">
                <a:solidFill>
                  <a:schemeClr val="tx1"/>
                </a:solidFill>
                <a:latin typeface="Calibri" pitchFamily="34" charset="0"/>
                <a:ea typeface="+mn-ea"/>
                <a:cs typeface="Arial" charset="0"/>
              </a:defRPr>
            </a:lvl3pPr>
            <a:lvl4pPr marL="1371600" algn="l" rtl="0" fontAlgn="base">
              <a:spcBef>
                <a:spcPct val="0"/>
              </a:spcBef>
              <a:spcAft>
                <a:spcPct val="0"/>
              </a:spcAft>
              <a:defRPr sz="2400" kern="1200">
                <a:solidFill>
                  <a:schemeClr val="tx1"/>
                </a:solidFill>
                <a:latin typeface="Calibri" pitchFamily="34" charset="0"/>
                <a:ea typeface="+mn-ea"/>
                <a:cs typeface="Arial" charset="0"/>
              </a:defRPr>
            </a:lvl4pPr>
            <a:lvl5pPr marL="1828800" algn="l" rtl="0" fontAlgn="base">
              <a:spcBef>
                <a:spcPct val="0"/>
              </a:spcBef>
              <a:spcAft>
                <a:spcPct val="0"/>
              </a:spcAft>
              <a:defRPr sz="2400" kern="1200">
                <a:solidFill>
                  <a:schemeClr val="tx1"/>
                </a:solidFill>
                <a:latin typeface="Calibri" pitchFamily="34" charset="0"/>
                <a:ea typeface="+mn-ea"/>
                <a:cs typeface="Arial" charset="0"/>
              </a:defRPr>
            </a:lvl5pPr>
            <a:lvl6pPr marL="2286000" algn="l" defTabSz="914400" rtl="0" eaLnBrk="1" latinLnBrk="0" hangingPunct="1">
              <a:defRPr sz="2400" kern="1200">
                <a:solidFill>
                  <a:schemeClr val="tx1"/>
                </a:solidFill>
                <a:latin typeface="Calibri" pitchFamily="34" charset="0"/>
                <a:ea typeface="+mn-ea"/>
                <a:cs typeface="Arial" charset="0"/>
              </a:defRPr>
            </a:lvl6pPr>
            <a:lvl7pPr marL="2743200" algn="l" defTabSz="914400" rtl="0" eaLnBrk="1" latinLnBrk="0" hangingPunct="1">
              <a:defRPr sz="2400" kern="1200">
                <a:solidFill>
                  <a:schemeClr val="tx1"/>
                </a:solidFill>
                <a:latin typeface="Calibri" pitchFamily="34" charset="0"/>
                <a:ea typeface="+mn-ea"/>
                <a:cs typeface="Arial" charset="0"/>
              </a:defRPr>
            </a:lvl7pPr>
            <a:lvl8pPr marL="3200400" algn="l" defTabSz="914400" rtl="0" eaLnBrk="1" latinLnBrk="0" hangingPunct="1">
              <a:defRPr sz="2400" kern="1200">
                <a:solidFill>
                  <a:schemeClr val="tx1"/>
                </a:solidFill>
                <a:latin typeface="Calibri" pitchFamily="34" charset="0"/>
                <a:ea typeface="+mn-ea"/>
                <a:cs typeface="Arial" charset="0"/>
              </a:defRPr>
            </a:lvl8pPr>
            <a:lvl9pPr marL="3657600" algn="l" defTabSz="914400" rtl="0" eaLnBrk="1" latinLnBrk="0" hangingPunct="1">
              <a:defRPr sz="2400" kern="1200">
                <a:solidFill>
                  <a:schemeClr val="tx1"/>
                </a:solidFill>
                <a:latin typeface="Calibri" pitchFamily="34" charset="0"/>
                <a:ea typeface="+mn-ea"/>
                <a:cs typeface="Arial" charset="0"/>
              </a:defRPr>
            </a:lvl9pPr>
          </a:lstStyle>
          <a:p>
            <a:pPr marR="0" lvl="0" indent="0" fontAlgn="base">
              <a:spcBef>
                <a:spcPct val="0"/>
              </a:spcBef>
              <a:spcAft>
                <a:spcPts val="600"/>
              </a:spcAft>
              <a:buClrTx/>
              <a:buSzTx/>
              <a:buFontTx/>
              <a:buNone/>
              <a:tabLst/>
              <a:defRPr/>
            </a:pPr>
            <a:fld id="{9D292B4F-44AA-446D-83AB-6974526852C9}" type="slidenum">
              <a:rPr kumimoji="0" lang="en-US" sz="1200" b="0" i="0" u="none" strike="noStrike" cap="none" spc="0" normalizeH="0" baseline="0" noProof="0">
                <a:ln>
                  <a:noFill/>
                </a:ln>
                <a:solidFill>
                  <a:schemeClr val="tx1">
                    <a:tint val="75000"/>
                  </a:schemeClr>
                </a:solidFill>
                <a:effectLst/>
                <a:uLnTx/>
                <a:uFillTx/>
                <a:latin typeface="+mn-lt"/>
              </a:rPr>
              <a:pPr marR="0" lvl="0" indent="0" fontAlgn="base">
                <a:spcBef>
                  <a:spcPct val="0"/>
                </a:spcBef>
                <a:spcAft>
                  <a:spcPts val="600"/>
                </a:spcAft>
                <a:buClrTx/>
                <a:buSzTx/>
                <a:buFontTx/>
                <a:buNone/>
                <a:tabLst/>
                <a:defRPr/>
              </a:pPr>
              <a:t>8</a:t>
            </a:fld>
            <a:endParaRPr kumimoji="0" lang="en-US" sz="1200" b="0" i="0" u="none" strike="noStrike" cap="none" spc="0" normalizeH="0" baseline="0" noProof="0">
              <a:ln>
                <a:noFill/>
              </a:ln>
              <a:solidFill>
                <a:schemeClr val="tx1">
                  <a:tint val="75000"/>
                </a:schemeClr>
              </a:solidFill>
              <a:effectLst/>
              <a:uLnTx/>
              <a:uFillTx/>
              <a:latin typeface="+mn-lt"/>
            </a:endParaRPr>
          </a:p>
        </p:txBody>
      </p:sp>
      <p:sp>
        <p:nvSpPr>
          <p:cNvPr id="19" name="Rectangle 18">
            <a:extLst>
              <a:ext uri="{FF2B5EF4-FFF2-40B4-BE49-F238E27FC236}">
                <a16:creationId xmlns:a16="http://schemas.microsoft.com/office/drawing/2014/main" id="{2EC3A67B-7C0A-47A7-9A16-15D9E6A81FC1}"/>
              </a:ext>
            </a:extLst>
          </p:cNvPr>
          <p:cNvSpPr/>
          <p:nvPr/>
        </p:nvSpPr>
        <p:spPr>
          <a:xfrm>
            <a:off x="5425401" y="6110897"/>
            <a:ext cx="4572000" cy="307777"/>
          </a:xfrm>
          <a:prstGeom prst="rect">
            <a:avLst/>
          </a:prstGeom>
        </p:spPr>
        <p:txBody>
          <a:bodyPr wrap="square">
            <a:spAutoFit/>
          </a:bodyPr>
          <a:lstStyle/>
          <a:p>
            <a:pPr algn="r"/>
            <a:r>
              <a:rPr lang="en-US" sz="1400" i="1" dirty="0"/>
              <a:t>System Layers : NPTEL; course on Operating system</a:t>
            </a:r>
          </a:p>
        </p:txBody>
      </p:sp>
      <p:pic>
        <p:nvPicPr>
          <p:cNvPr id="20" name="Picture 2">
            <a:extLst>
              <a:ext uri="{FF2B5EF4-FFF2-40B4-BE49-F238E27FC236}">
                <a16:creationId xmlns:a16="http://schemas.microsoft.com/office/drawing/2014/main" id="{4D6ABEB4-8CA2-4FA5-93DB-C3A3C0979A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3052" y="2137255"/>
            <a:ext cx="2438400" cy="3724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Rectangle 20">
            <a:extLst>
              <a:ext uri="{FF2B5EF4-FFF2-40B4-BE49-F238E27FC236}">
                <a16:creationId xmlns:a16="http://schemas.microsoft.com/office/drawing/2014/main" id="{941BCDEA-94A7-487F-932F-ACD18BAAF973}"/>
              </a:ext>
            </a:extLst>
          </p:cNvPr>
          <p:cNvSpPr/>
          <p:nvPr/>
        </p:nvSpPr>
        <p:spPr>
          <a:xfrm>
            <a:off x="1082001" y="2768525"/>
            <a:ext cx="2133600" cy="6858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300" dirty="0">
                <a:solidFill>
                  <a:srgbClr val="C00000"/>
                </a:solidFill>
              </a:rPr>
              <a:t>The layers in the system :</a:t>
            </a:r>
          </a:p>
        </p:txBody>
      </p:sp>
      <p:sp>
        <p:nvSpPr>
          <p:cNvPr id="22" name="Line Callout 1 8">
            <a:extLst>
              <a:ext uri="{FF2B5EF4-FFF2-40B4-BE49-F238E27FC236}">
                <a16:creationId xmlns:a16="http://schemas.microsoft.com/office/drawing/2014/main" id="{9EF1EF98-5852-45D9-A43B-4F874730FBFF}"/>
              </a:ext>
            </a:extLst>
          </p:cNvPr>
          <p:cNvSpPr/>
          <p:nvPr/>
        </p:nvSpPr>
        <p:spPr>
          <a:xfrm>
            <a:off x="6035001" y="4526096"/>
            <a:ext cx="3962400" cy="1061829"/>
          </a:xfrm>
          <a:prstGeom prst="borderCallout1">
            <a:avLst>
              <a:gd name="adj1" fmla="val 31607"/>
              <a:gd name="adj2" fmla="val 952"/>
              <a:gd name="adj3" fmla="val 86523"/>
              <a:gd name="adj4" fmla="val -21463"/>
            </a:avLst>
          </a:prstGeom>
          <a:ln w="15875">
            <a:solidFill>
              <a:schemeClr val="tx1"/>
            </a:solidFill>
          </a:ln>
        </p:spPr>
        <p:style>
          <a:lnRef idx="1">
            <a:schemeClr val="accent2"/>
          </a:lnRef>
          <a:fillRef idx="2">
            <a:schemeClr val="accent2"/>
          </a:fillRef>
          <a:effectRef idx="1">
            <a:schemeClr val="accent2"/>
          </a:effectRef>
          <a:fontRef idx="minor">
            <a:schemeClr val="dk1"/>
          </a:fontRef>
        </p:style>
        <p:txBody>
          <a:bodyPr wrap="square">
            <a:spAutoFit/>
          </a:bodyPr>
          <a:lstStyle/>
          <a:p>
            <a:pPr algn="just"/>
            <a:r>
              <a:rPr lang="en-US" sz="2100" dirty="0"/>
              <a:t>Composed together to build</a:t>
            </a:r>
          </a:p>
          <a:p>
            <a:pPr algn="just"/>
            <a:r>
              <a:rPr lang="en-US" sz="2100" dirty="0"/>
              <a:t>several logical Gates; Memory cells, flip flops, registers, </a:t>
            </a:r>
            <a:r>
              <a:rPr lang="en-US" sz="2100" dirty="0" err="1"/>
              <a:t>etc</a:t>
            </a:r>
            <a:endParaRPr lang="en-US" sz="2100" dirty="0">
              <a:solidFill>
                <a:schemeClr val="dk1"/>
              </a:solidFill>
            </a:endParaRPr>
          </a:p>
        </p:txBody>
      </p:sp>
      <p:sp>
        <p:nvSpPr>
          <p:cNvPr id="23" name="Line Callout 1 25">
            <a:extLst>
              <a:ext uri="{FF2B5EF4-FFF2-40B4-BE49-F238E27FC236}">
                <a16:creationId xmlns:a16="http://schemas.microsoft.com/office/drawing/2014/main" id="{7821B650-91C8-4208-9223-8231F82658DC}"/>
              </a:ext>
            </a:extLst>
          </p:cNvPr>
          <p:cNvSpPr/>
          <p:nvPr/>
        </p:nvSpPr>
        <p:spPr>
          <a:xfrm>
            <a:off x="6035001" y="3630061"/>
            <a:ext cx="3962400" cy="738664"/>
          </a:xfrm>
          <a:prstGeom prst="borderCallout1">
            <a:avLst>
              <a:gd name="adj1" fmla="val 31607"/>
              <a:gd name="adj2" fmla="val 952"/>
              <a:gd name="adj3" fmla="val 163856"/>
              <a:gd name="adj4" fmla="val -22193"/>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sz="2100" dirty="0"/>
              <a:t>Organized into Memory, RAM, Decode unit, Instruction fetch, </a:t>
            </a:r>
            <a:r>
              <a:rPr lang="en-US" sz="2100" dirty="0" err="1"/>
              <a:t>etc</a:t>
            </a:r>
            <a:endParaRPr lang="en-US" sz="2100" dirty="0"/>
          </a:p>
        </p:txBody>
      </p:sp>
      <p:sp>
        <p:nvSpPr>
          <p:cNvPr id="24" name="Line Callout 1 26">
            <a:extLst>
              <a:ext uri="{FF2B5EF4-FFF2-40B4-BE49-F238E27FC236}">
                <a16:creationId xmlns:a16="http://schemas.microsoft.com/office/drawing/2014/main" id="{DF60CF5F-0697-444A-B274-2E09D128A7E3}"/>
              </a:ext>
            </a:extLst>
          </p:cNvPr>
          <p:cNvSpPr/>
          <p:nvPr/>
        </p:nvSpPr>
        <p:spPr>
          <a:xfrm>
            <a:off x="6035001" y="3115027"/>
            <a:ext cx="3962400" cy="415498"/>
          </a:xfrm>
          <a:prstGeom prst="borderCallout1">
            <a:avLst>
              <a:gd name="adj1" fmla="val 31607"/>
              <a:gd name="adj2" fmla="val 952"/>
              <a:gd name="adj3" fmla="val 263868"/>
              <a:gd name="adj4" fmla="val -22492"/>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wrap="square">
            <a:spAutoFit/>
          </a:bodyPr>
          <a:lstStyle/>
          <a:p>
            <a:pPr algn="just"/>
            <a:r>
              <a:rPr lang="en-US" sz="2100" dirty="0"/>
              <a:t>Physical Hardware</a:t>
            </a:r>
          </a:p>
        </p:txBody>
      </p:sp>
      <p:sp>
        <p:nvSpPr>
          <p:cNvPr id="25" name="Line Callout 1 27">
            <a:extLst>
              <a:ext uri="{FF2B5EF4-FFF2-40B4-BE49-F238E27FC236}">
                <a16:creationId xmlns:a16="http://schemas.microsoft.com/office/drawing/2014/main" id="{1F726761-92E3-4CF1-A791-B3F03FABB1F9}"/>
              </a:ext>
            </a:extLst>
          </p:cNvPr>
          <p:cNvSpPr/>
          <p:nvPr/>
        </p:nvSpPr>
        <p:spPr>
          <a:xfrm>
            <a:off x="6033709" y="2273547"/>
            <a:ext cx="3962400" cy="738664"/>
          </a:xfrm>
          <a:prstGeom prst="borderCallout1">
            <a:avLst>
              <a:gd name="adj1" fmla="val 31607"/>
              <a:gd name="adj2" fmla="val 952"/>
              <a:gd name="adj3" fmla="val 163856"/>
              <a:gd name="adj4" fmla="val -22193"/>
            </a:avLst>
          </a:prstGeom>
          <a:ln>
            <a:solidFill>
              <a:schemeClr val="tx1"/>
            </a:solidFill>
          </a:ln>
        </p:spPr>
        <p:style>
          <a:lnRef idx="3">
            <a:schemeClr val="lt1"/>
          </a:lnRef>
          <a:fillRef idx="1">
            <a:schemeClr val="accent3"/>
          </a:fillRef>
          <a:effectRef idx="1">
            <a:schemeClr val="accent3"/>
          </a:effectRef>
          <a:fontRef idx="minor">
            <a:schemeClr val="lt1"/>
          </a:fontRef>
        </p:style>
        <p:txBody>
          <a:bodyPr wrap="square">
            <a:spAutoFit/>
          </a:bodyPr>
          <a:lstStyle/>
          <a:p>
            <a:pPr algn="just"/>
            <a:r>
              <a:rPr lang="en-US" sz="2100" dirty="0">
                <a:solidFill>
                  <a:schemeClr val="tx1"/>
                </a:solidFill>
              </a:rPr>
              <a:t>Manages execution of applications and resource management</a:t>
            </a:r>
          </a:p>
        </p:txBody>
      </p:sp>
    </p:spTree>
    <p:extLst>
      <p:ext uri="{BB962C8B-B14F-4D97-AF65-F5344CB8AC3E}">
        <p14:creationId xmlns:p14="http://schemas.microsoft.com/office/powerpoint/2010/main" val="3074776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0-#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animBg="1"/>
      <p:bldP spid="22" grpId="0" animBg="1"/>
      <p:bldP spid="23" grpId="0" animBg="1"/>
      <p:bldP spid="24" grpId="0" animBg="1"/>
      <p:bldP spid="2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05496FD-DB0B-4BE9-9274-C722DFC691AD}"/>
              </a:ext>
            </a:extLst>
          </p:cNvPr>
          <p:cNvSpPr>
            <a:spLocks noGrp="1"/>
          </p:cNvSpPr>
          <p:nvPr>
            <p:ph type="sldNum" sz="quarter" idx="12"/>
          </p:nvPr>
        </p:nvSpPr>
        <p:spPr/>
        <p:txBody>
          <a:bodyPr/>
          <a:lstStyle/>
          <a:p>
            <a:fld id="{DBA1B0FB-D917-4C8C-928F-313BD683BF39}" type="slidenum">
              <a:rPr lang="en-US" smtClean="0"/>
              <a:t>80</a:t>
            </a:fld>
            <a:endParaRPr lang="en-US"/>
          </a:p>
        </p:txBody>
      </p:sp>
      <p:sp>
        <p:nvSpPr>
          <p:cNvPr id="7" name="Title 2">
            <a:extLst>
              <a:ext uri="{FF2B5EF4-FFF2-40B4-BE49-F238E27FC236}">
                <a16:creationId xmlns:a16="http://schemas.microsoft.com/office/drawing/2014/main" id="{27172493-AAB6-4C7E-B2FF-CAD6F31E21EB}"/>
              </a:ext>
            </a:extLst>
          </p:cNvPr>
          <p:cNvSpPr>
            <a:spLocks noGrp="1"/>
          </p:cNvSpPr>
          <p:nvPr>
            <p:ph type="title"/>
          </p:nvPr>
        </p:nvSpPr>
        <p:spPr>
          <a:xfrm>
            <a:off x="4360334" y="51858"/>
            <a:ext cx="4055532" cy="523875"/>
          </a:xfrm>
          <a:solidFill>
            <a:srgbClr val="92D050">
              <a:alpha val="61176"/>
            </a:srgb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anchor="ctr">
            <a:normAutofit/>
          </a:bodyPr>
          <a:lstStyle/>
          <a:p>
            <a:pPr algn="ctr" fontAlgn="base">
              <a:spcAft>
                <a:spcPct val="0"/>
              </a:spcAft>
            </a:pPr>
            <a:r>
              <a:rPr lang="en-US" sz="2800" dirty="0">
                <a:solidFill>
                  <a:schemeClr val="tx1"/>
                </a:solidFill>
              </a:rPr>
              <a:t>FCFS – Example #1 solved</a:t>
            </a:r>
          </a:p>
        </p:txBody>
      </p:sp>
      <p:pic>
        <p:nvPicPr>
          <p:cNvPr id="6" name="Picture 2">
            <a:extLst>
              <a:ext uri="{FF2B5EF4-FFF2-40B4-BE49-F238E27FC236}">
                <a16:creationId xmlns:a16="http://schemas.microsoft.com/office/drawing/2014/main" id="{EC98BCC0-7C49-4F4F-B1AA-DC2EAFEC1A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466" y="358116"/>
            <a:ext cx="3962400" cy="2398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9" name="Table 9">
            <a:extLst>
              <a:ext uri="{FF2B5EF4-FFF2-40B4-BE49-F238E27FC236}">
                <a16:creationId xmlns:a16="http://schemas.microsoft.com/office/drawing/2014/main" id="{61D8E7F3-70A9-4BFB-816D-73506C490914}"/>
              </a:ext>
            </a:extLst>
          </p:cNvPr>
          <p:cNvGraphicFramePr>
            <a:graphicFrameLocks noGrp="1"/>
          </p:cNvGraphicFramePr>
          <p:nvPr>
            <p:extLst>
              <p:ext uri="{D42A27DB-BD31-4B8C-83A1-F6EECF244321}">
                <p14:modId xmlns:p14="http://schemas.microsoft.com/office/powerpoint/2010/main" val="1202575006"/>
              </p:ext>
            </p:extLst>
          </p:nvPr>
        </p:nvGraphicFramePr>
        <p:xfrm>
          <a:off x="237064" y="3089934"/>
          <a:ext cx="7848600" cy="3474085"/>
        </p:xfrm>
        <a:graphic>
          <a:graphicData uri="http://schemas.openxmlformats.org/drawingml/2006/table">
            <a:tbl>
              <a:tblPr firstRow="1" bandRow="1">
                <a:tableStyleId>{21E4AEA4-8DFA-4A89-87EB-49C32662AFE0}</a:tableStyleId>
              </a:tblPr>
              <a:tblGrid>
                <a:gridCol w="1569720">
                  <a:extLst>
                    <a:ext uri="{9D8B030D-6E8A-4147-A177-3AD203B41FA5}">
                      <a16:colId xmlns:a16="http://schemas.microsoft.com/office/drawing/2014/main" val="3286004546"/>
                    </a:ext>
                  </a:extLst>
                </a:gridCol>
                <a:gridCol w="1569720">
                  <a:extLst>
                    <a:ext uri="{9D8B030D-6E8A-4147-A177-3AD203B41FA5}">
                      <a16:colId xmlns:a16="http://schemas.microsoft.com/office/drawing/2014/main" val="2467698448"/>
                    </a:ext>
                  </a:extLst>
                </a:gridCol>
                <a:gridCol w="1569720">
                  <a:extLst>
                    <a:ext uri="{9D8B030D-6E8A-4147-A177-3AD203B41FA5}">
                      <a16:colId xmlns:a16="http://schemas.microsoft.com/office/drawing/2014/main" val="987338976"/>
                    </a:ext>
                  </a:extLst>
                </a:gridCol>
                <a:gridCol w="1569720">
                  <a:extLst>
                    <a:ext uri="{9D8B030D-6E8A-4147-A177-3AD203B41FA5}">
                      <a16:colId xmlns:a16="http://schemas.microsoft.com/office/drawing/2014/main" val="3219619573"/>
                    </a:ext>
                  </a:extLst>
                </a:gridCol>
                <a:gridCol w="1569720">
                  <a:extLst>
                    <a:ext uri="{9D8B030D-6E8A-4147-A177-3AD203B41FA5}">
                      <a16:colId xmlns:a16="http://schemas.microsoft.com/office/drawing/2014/main" val="746001794"/>
                    </a:ext>
                  </a:extLst>
                </a:gridCol>
              </a:tblGrid>
              <a:tr h="370840">
                <a:tc>
                  <a:txBody>
                    <a:bodyPr/>
                    <a:lstStyle/>
                    <a:p>
                      <a:pPr marL="0" algn="ctr" defTabSz="914400" rtl="0" eaLnBrk="1" latinLnBrk="0" hangingPunct="1">
                        <a:lnSpc>
                          <a:spcPct val="100000"/>
                        </a:lnSpc>
                      </a:pPr>
                      <a:r>
                        <a:rPr lang="en-US" sz="2200" kern="1200" dirty="0">
                          <a:solidFill>
                            <a:schemeClr val="tx1"/>
                          </a:solidFill>
                          <a:latin typeface="+mn-lt"/>
                          <a:ea typeface="+mn-ea"/>
                          <a:cs typeface="+mn-cs"/>
                        </a:rPr>
                        <a:t>Process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00000"/>
                        </a:lnSpc>
                      </a:pPr>
                      <a:r>
                        <a:rPr lang="en-US" sz="2200" kern="1200" dirty="0">
                          <a:solidFill>
                            <a:schemeClr val="tx1"/>
                          </a:solidFill>
                          <a:latin typeface="+mn-lt"/>
                          <a:ea typeface="+mn-ea"/>
                          <a:cs typeface="+mn-cs"/>
                        </a:rPr>
                        <a:t>Arrival Time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00000"/>
                        </a:lnSpc>
                      </a:pPr>
                      <a:r>
                        <a:rPr lang="en-US" sz="2200" kern="1200" dirty="0">
                          <a:solidFill>
                            <a:schemeClr val="tx1"/>
                          </a:solidFill>
                          <a:latin typeface="+mn-lt"/>
                          <a:ea typeface="+mn-ea"/>
                          <a:cs typeface="+mn-cs"/>
                        </a:rPr>
                        <a:t>Service Time (ST)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00000"/>
                        </a:lnSpc>
                      </a:pPr>
                      <a:r>
                        <a:rPr lang="en-US" sz="2200" kern="1200" dirty="0">
                          <a:solidFill>
                            <a:schemeClr val="tx1"/>
                          </a:solidFill>
                          <a:latin typeface="+mn-lt"/>
                          <a:ea typeface="+mn-ea"/>
                          <a:cs typeface="+mn-cs"/>
                        </a:rPr>
                        <a:t>Finish Time (FT)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00000"/>
                        </a:lnSpc>
                      </a:pPr>
                      <a:r>
                        <a:rPr lang="en-US" sz="2200" kern="1200" dirty="0">
                          <a:solidFill>
                            <a:schemeClr val="tx1"/>
                          </a:solidFill>
                          <a:latin typeface="+mn-lt"/>
                          <a:ea typeface="+mn-ea"/>
                          <a:cs typeface="+mn-cs"/>
                        </a:rPr>
                        <a:t>Turnaround Time (TAT)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0097181"/>
                  </a:ext>
                </a:extLst>
              </a:tr>
              <a:tr h="370840">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327019"/>
                  </a:ext>
                </a:extLst>
              </a:tr>
              <a:tr h="370840">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56867395"/>
                  </a:ext>
                </a:extLst>
              </a:tr>
              <a:tr h="370840">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3738785"/>
                  </a:ext>
                </a:extLst>
              </a:tr>
              <a:tr h="370840">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0051693"/>
                  </a:ext>
                </a:extLst>
              </a:tr>
              <a:tr h="370840">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9510645"/>
                  </a:ext>
                </a:extLst>
              </a:tr>
            </a:tbl>
          </a:graphicData>
        </a:graphic>
      </p:graphicFrame>
      <p:sp>
        <p:nvSpPr>
          <p:cNvPr id="11" name="TextBox 10">
            <a:extLst>
              <a:ext uri="{FF2B5EF4-FFF2-40B4-BE49-F238E27FC236}">
                <a16:creationId xmlns:a16="http://schemas.microsoft.com/office/drawing/2014/main" id="{9A08D14C-0497-4672-BEB8-37EE2566E21D}"/>
              </a:ext>
            </a:extLst>
          </p:cNvPr>
          <p:cNvSpPr txBox="1"/>
          <p:nvPr/>
        </p:nvSpPr>
        <p:spPr>
          <a:xfrm>
            <a:off x="8128003" y="6161221"/>
            <a:ext cx="1574797" cy="415498"/>
          </a:xfrm>
          <a:prstGeom prst="rect">
            <a:avLst/>
          </a:prstGeom>
          <a:noFill/>
        </p:spPr>
        <p:txBody>
          <a:bodyPr wrap="square">
            <a:spAutoFit/>
          </a:bodyPr>
          <a:lstStyle/>
          <a:p>
            <a:r>
              <a:rPr lang="en-US" sz="2100" b="1" dirty="0"/>
              <a:t>TAT = FT - AT</a:t>
            </a:r>
          </a:p>
        </p:txBody>
      </p:sp>
      <p:sp>
        <p:nvSpPr>
          <p:cNvPr id="25" name="TextBox 24">
            <a:extLst>
              <a:ext uri="{FF2B5EF4-FFF2-40B4-BE49-F238E27FC236}">
                <a16:creationId xmlns:a16="http://schemas.microsoft.com/office/drawing/2014/main" id="{7E60BE82-7932-4456-BD52-2F2B903C831F}"/>
              </a:ext>
            </a:extLst>
          </p:cNvPr>
          <p:cNvSpPr txBox="1"/>
          <p:nvPr/>
        </p:nvSpPr>
        <p:spPr>
          <a:xfrm>
            <a:off x="9702800" y="2859101"/>
            <a:ext cx="1904999" cy="461665"/>
          </a:xfrm>
          <a:prstGeom prst="rect">
            <a:avLst/>
          </a:prstGeom>
          <a:noFill/>
        </p:spPr>
        <p:txBody>
          <a:bodyPr wrap="square" rtlCol="0">
            <a:spAutoFit/>
          </a:bodyPr>
          <a:lstStyle/>
          <a:p>
            <a:pPr algn="ctr"/>
            <a:r>
              <a:rPr lang="en-US" sz="2400" b="1" dirty="0"/>
              <a:t>Gantt Chart</a:t>
            </a:r>
          </a:p>
        </p:txBody>
      </p:sp>
      <p:pic>
        <p:nvPicPr>
          <p:cNvPr id="3" name="Picture 2">
            <a:extLst>
              <a:ext uri="{FF2B5EF4-FFF2-40B4-BE49-F238E27FC236}">
                <a16:creationId xmlns:a16="http://schemas.microsoft.com/office/drawing/2014/main" id="{0085EE19-5639-4044-AC4B-DDDAC3AD4C24}"/>
              </a:ext>
            </a:extLst>
          </p:cNvPr>
          <p:cNvPicPr>
            <a:picLocks noChangeAspect="1"/>
          </p:cNvPicPr>
          <p:nvPr/>
        </p:nvPicPr>
        <p:blipFill>
          <a:blip r:embed="rId4"/>
          <a:stretch>
            <a:fillRect/>
          </a:stretch>
        </p:blipFill>
        <p:spPr>
          <a:xfrm>
            <a:off x="4580466" y="770862"/>
            <a:ext cx="7400330" cy="1879605"/>
          </a:xfrm>
          <a:prstGeom prst="rect">
            <a:avLst/>
          </a:prstGeom>
        </p:spPr>
      </p:pic>
    </p:spTree>
    <p:extLst>
      <p:ext uri="{BB962C8B-B14F-4D97-AF65-F5344CB8AC3E}">
        <p14:creationId xmlns:p14="http://schemas.microsoft.com/office/powerpoint/2010/main" val="35769102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05496FD-DB0B-4BE9-9274-C722DFC691A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A1B0FB-D917-4C8C-928F-313BD683BF3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itle 2">
            <a:extLst>
              <a:ext uri="{FF2B5EF4-FFF2-40B4-BE49-F238E27FC236}">
                <a16:creationId xmlns:a16="http://schemas.microsoft.com/office/drawing/2014/main" id="{27172493-AAB6-4C7E-B2FF-CAD6F31E21EB}"/>
              </a:ext>
            </a:extLst>
          </p:cNvPr>
          <p:cNvSpPr>
            <a:spLocks noGrp="1"/>
          </p:cNvSpPr>
          <p:nvPr>
            <p:ph type="title"/>
          </p:nvPr>
        </p:nvSpPr>
        <p:spPr>
          <a:xfrm>
            <a:off x="4068234" y="197142"/>
            <a:ext cx="4055532" cy="523875"/>
          </a:xfrm>
          <a:solidFill>
            <a:srgbClr val="92D050">
              <a:alpha val="61176"/>
            </a:srgb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anchor="ctr">
            <a:normAutofit/>
          </a:bodyPr>
          <a:lstStyle/>
          <a:p>
            <a:pPr algn="ctr"/>
            <a:r>
              <a:rPr lang="en-US" sz="2500" dirty="0">
                <a:solidFill>
                  <a:schemeClr val="tx1"/>
                </a:solidFill>
                <a:latin typeface="Book Antiqua" panose="02040602050305030304" pitchFamily="18" charset="0"/>
              </a:rPr>
              <a:t>FCFS – Example # 2</a:t>
            </a:r>
          </a:p>
        </p:txBody>
      </p:sp>
      <p:graphicFrame>
        <p:nvGraphicFramePr>
          <p:cNvPr id="9" name="Table 9">
            <a:extLst>
              <a:ext uri="{FF2B5EF4-FFF2-40B4-BE49-F238E27FC236}">
                <a16:creationId xmlns:a16="http://schemas.microsoft.com/office/drawing/2014/main" id="{61D8E7F3-70A9-4BFB-816D-73506C490914}"/>
              </a:ext>
            </a:extLst>
          </p:cNvPr>
          <p:cNvGraphicFramePr>
            <a:graphicFrameLocks noGrp="1"/>
          </p:cNvGraphicFramePr>
          <p:nvPr>
            <p:extLst>
              <p:ext uri="{D42A27DB-BD31-4B8C-83A1-F6EECF244321}">
                <p14:modId xmlns:p14="http://schemas.microsoft.com/office/powerpoint/2010/main" val="4259835793"/>
              </p:ext>
            </p:extLst>
          </p:nvPr>
        </p:nvGraphicFramePr>
        <p:xfrm>
          <a:off x="321727" y="1007135"/>
          <a:ext cx="10786538" cy="3224824"/>
        </p:xfrm>
        <a:graphic>
          <a:graphicData uri="http://schemas.openxmlformats.org/drawingml/2006/table">
            <a:tbl>
              <a:tblPr firstRow="1" bandRow="1">
                <a:tableStyleId>{21E4AEA4-8DFA-4A89-87EB-49C32662AFE0}</a:tableStyleId>
              </a:tblPr>
              <a:tblGrid>
                <a:gridCol w="1540934">
                  <a:extLst>
                    <a:ext uri="{9D8B030D-6E8A-4147-A177-3AD203B41FA5}">
                      <a16:colId xmlns:a16="http://schemas.microsoft.com/office/drawing/2014/main" val="3286004546"/>
                    </a:ext>
                  </a:extLst>
                </a:gridCol>
                <a:gridCol w="1540934">
                  <a:extLst>
                    <a:ext uri="{9D8B030D-6E8A-4147-A177-3AD203B41FA5}">
                      <a16:colId xmlns:a16="http://schemas.microsoft.com/office/drawing/2014/main" val="2467698448"/>
                    </a:ext>
                  </a:extLst>
                </a:gridCol>
                <a:gridCol w="1540934">
                  <a:extLst>
                    <a:ext uri="{9D8B030D-6E8A-4147-A177-3AD203B41FA5}">
                      <a16:colId xmlns:a16="http://schemas.microsoft.com/office/drawing/2014/main" val="987338976"/>
                    </a:ext>
                  </a:extLst>
                </a:gridCol>
                <a:gridCol w="1540934">
                  <a:extLst>
                    <a:ext uri="{9D8B030D-6E8A-4147-A177-3AD203B41FA5}">
                      <a16:colId xmlns:a16="http://schemas.microsoft.com/office/drawing/2014/main" val="3219619573"/>
                    </a:ext>
                  </a:extLst>
                </a:gridCol>
                <a:gridCol w="1540934">
                  <a:extLst>
                    <a:ext uri="{9D8B030D-6E8A-4147-A177-3AD203B41FA5}">
                      <a16:colId xmlns:a16="http://schemas.microsoft.com/office/drawing/2014/main" val="746001794"/>
                    </a:ext>
                  </a:extLst>
                </a:gridCol>
                <a:gridCol w="1540934">
                  <a:extLst>
                    <a:ext uri="{9D8B030D-6E8A-4147-A177-3AD203B41FA5}">
                      <a16:colId xmlns:a16="http://schemas.microsoft.com/office/drawing/2014/main" val="437573969"/>
                    </a:ext>
                  </a:extLst>
                </a:gridCol>
                <a:gridCol w="1540934">
                  <a:extLst>
                    <a:ext uri="{9D8B030D-6E8A-4147-A177-3AD203B41FA5}">
                      <a16:colId xmlns:a16="http://schemas.microsoft.com/office/drawing/2014/main" val="523750962"/>
                    </a:ext>
                  </a:extLst>
                </a:gridCol>
              </a:tblGrid>
              <a:tr h="1055156">
                <a:tc>
                  <a:txBody>
                    <a:bodyPr/>
                    <a:lstStyle/>
                    <a:p>
                      <a:pPr marL="0" algn="ctr" defTabSz="914400" rtl="0" eaLnBrk="1" latinLnBrk="0" hangingPunct="1">
                        <a:lnSpc>
                          <a:spcPct val="100000"/>
                        </a:lnSpc>
                      </a:pPr>
                      <a:r>
                        <a:rPr lang="en-US" sz="2200" kern="1200" dirty="0">
                          <a:solidFill>
                            <a:schemeClr val="tx1"/>
                          </a:solidFill>
                          <a:latin typeface="+mn-lt"/>
                          <a:ea typeface="+mn-ea"/>
                          <a:cs typeface="+mn-cs"/>
                        </a:rPr>
                        <a:t>Process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00000"/>
                        </a:lnSpc>
                      </a:pPr>
                      <a:r>
                        <a:rPr lang="en-US" sz="2200" kern="1200" dirty="0">
                          <a:solidFill>
                            <a:schemeClr val="tx1"/>
                          </a:solidFill>
                          <a:latin typeface="+mn-lt"/>
                          <a:ea typeface="+mn-ea"/>
                          <a:cs typeface="+mn-cs"/>
                        </a:rPr>
                        <a:t>Arrival Time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00000"/>
                        </a:lnSpc>
                      </a:pPr>
                      <a:r>
                        <a:rPr lang="en-US" sz="2200" kern="1200" dirty="0">
                          <a:solidFill>
                            <a:schemeClr val="tx1"/>
                          </a:solidFill>
                          <a:latin typeface="+mn-lt"/>
                          <a:ea typeface="+mn-ea"/>
                          <a:cs typeface="+mn-cs"/>
                        </a:rPr>
                        <a:t>Service Time (ST)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00000"/>
                        </a:lnSpc>
                      </a:pPr>
                      <a:r>
                        <a:rPr lang="en-US" sz="2200" kern="1200" dirty="0">
                          <a:solidFill>
                            <a:schemeClr val="tx1"/>
                          </a:solidFill>
                          <a:latin typeface="+mn-lt"/>
                          <a:ea typeface="+mn-ea"/>
                          <a:cs typeface="+mn-cs"/>
                        </a:rPr>
                        <a:t>Finish Time (FT)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00000"/>
                        </a:lnSpc>
                      </a:pPr>
                      <a:r>
                        <a:rPr lang="en-US" sz="2200" kern="1200" dirty="0">
                          <a:solidFill>
                            <a:schemeClr val="tx1"/>
                          </a:solidFill>
                          <a:latin typeface="+mn-lt"/>
                          <a:ea typeface="+mn-ea"/>
                          <a:cs typeface="+mn-cs"/>
                        </a:rPr>
                        <a:t>Turnaround Time (TAT)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00000"/>
                        </a:lnSpc>
                      </a:pPr>
                      <a:r>
                        <a:rPr lang="en-US" sz="2200" kern="1200" dirty="0">
                          <a:solidFill>
                            <a:schemeClr val="tx1"/>
                          </a:solidFill>
                          <a:latin typeface="+mn-lt"/>
                          <a:ea typeface="+mn-ea"/>
                          <a:cs typeface="+mn-cs"/>
                        </a:rPr>
                        <a:t>Waiting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00000"/>
                        </a:lnSpc>
                      </a:pPr>
                      <a:r>
                        <a:rPr lang="en-US" sz="2200" kern="1200" dirty="0">
                          <a:solidFill>
                            <a:schemeClr val="tx1"/>
                          </a:solidFill>
                          <a:latin typeface="+mn-lt"/>
                          <a:ea typeface="+mn-ea"/>
                          <a:cs typeface="+mn-cs"/>
                        </a:rPr>
                        <a:t>Response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0097181"/>
                  </a:ext>
                </a:extLst>
              </a:tr>
              <a:tr h="521594">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P1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endParaRPr lang="en-US" sz="22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endParaRPr lang="en-US" sz="22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endParaRPr lang="en-US" sz="22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endParaRPr lang="en-US" sz="22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327019"/>
                  </a:ext>
                </a:extLst>
              </a:tr>
              <a:tr h="521594">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P2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endParaRPr lang="en-US" sz="22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endParaRPr lang="en-US" sz="22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endParaRPr lang="en-US" sz="22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endParaRPr lang="en-US" sz="22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56867395"/>
                  </a:ext>
                </a:extLst>
              </a:tr>
              <a:tr h="521594">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P3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endParaRPr lang="en-US" sz="22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endParaRPr lang="en-US" sz="22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endParaRPr lang="en-US" sz="22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endParaRPr lang="en-US" sz="22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3738785"/>
                  </a:ext>
                </a:extLst>
              </a:tr>
              <a:tr h="521594">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P4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endParaRPr lang="en-US" sz="22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endParaRPr lang="en-US" sz="22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endParaRPr lang="en-US" sz="22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endParaRPr lang="en-US" sz="22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0051693"/>
                  </a:ext>
                </a:extLst>
              </a:tr>
            </a:tbl>
          </a:graphicData>
        </a:graphic>
      </p:graphicFrame>
      <p:sp>
        <p:nvSpPr>
          <p:cNvPr id="11" name="TextBox 10">
            <a:extLst>
              <a:ext uri="{FF2B5EF4-FFF2-40B4-BE49-F238E27FC236}">
                <a16:creationId xmlns:a16="http://schemas.microsoft.com/office/drawing/2014/main" id="{9A08D14C-0497-4672-BEB8-37EE2566E21D}"/>
              </a:ext>
            </a:extLst>
          </p:cNvPr>
          <p:cNvSpPr txBox="1"/>
          <p:nvPr/>
        </p:nvSpPr>
        <p:spPr>
          <a:xfrm>
            <a:off x="321731" y="4428966"/>
            <a:ext cx="10786533" cy="1107996"/>
          </a:xfrm>
          <a:prstGeom prst="rect">
            <a:avLst/>
          </a:prstGeom>
          <a:solidFill>
            <a:srgbClr val="FFFFCC"/>
          </a:solidFill>
          <a:ln>
            <a:solidFill>
              <a:schemeClr val="bg1">
                <a:lumMod val="50000"/>
              </a:schemeClr>
            </a:solidFill>
          </a:ln>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Cambria" panose="02040503050406030204" pitchFamily="18" charset="0"/>
              </a:rPr>
              <a:t>TAT</a:t>
            </a:r>
            <a:r>
              <a:rPr kumimoji="0" lang="en-US" sz="2200" i="0" u="none" strike="noStrike" kern="1200" cap="none" spc="0" normalizeH="0" baseline="0" noProof="0" dirty="0">
                <a:ln>
                  <a:noFill/>
                </a:ln>
                <a:solidFill>
                  <a:prstClr val="black"/>
                </a:solidFill>
                <a:effectLst/>
                <a:uLnTx/>
                <a:uFillTx/>
                <a:latin typeface="Cambria" panose="02040503050406030204" pitchFamily="18" charset="0"/>
              </a:rPr>
              <a:t> = FT – AT</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2200" b="1" dirty="0">
                <a:solidFill>
                  <a:prstClr val="black"/>
                </a:solidFill>
                <a:latin typeface="Cambria" panose="02040503050406030204" pitchFamily="18" charset="0"/>
              </a:rPr>
              <a:t>Waiting Time </a:t>
            </a:r>
            <a:r>
              <a:rPr lang="en-US" sz="2200" dirty="0">
                <a:solidFill>
                  <a:prstClr val="black"/>
                </a:solidFill>
                <a:latin typeface="Cambria" panose="02040503050406030204" pitchFamily="18" charset="0"/>
              </a:rPr>
              <a:t>= TAT – Burst time</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Cambria" panose="02040503050406030204" pitchFamily="18" charset="0"/>
              </a:rPr>
              <a:t>Response time </a:t>
            </a:r>
            <a:r>
              <a:rPr kumimoji="0" lang="en-US" sz="2200" i="0" u="none" strike="noStrike" kern="1200" cap="none" spc="0" normalizeH="0" baseline="0" noProof="0" dirty="0">
                <a:ln>
                  <a:noFill/>
                </a:ln>
                <a:solidFill>
                  <a:prstClr val="black"/>
                </a:solidFill>
                <a:effectLst/>
                <a:uLnTx/>
                <a:uFillTx/>
                <a:latin typeface="Cambria" panose="02040503050406030204" pitchFamily="18" charset="0"/>
              </a:rPr>
              <a:t>=  The time at which</a:t>
            </a:r>
            <a:r>
              <a:rPr kumimoji="0" lang="en-US" sz="2200" i="0" u="none" strike="noStrike" kern="1200" cap="none" spc="0" normalizeH="0" noProof="0" dirty="0">
                <a:ln>
                  <a:noFill/>
                </a:ln>
                <a:solidFill>
                  <a:prstClr val="black"/>
                </a:solidFill>
                <a:effectLst/>
                <a:uLnTx/>
                <a:uFillTx/>
                <a:latin typeface="Cambria" panose="02040503050406030204" pitchFamily="18" charset="0"/>
              </a:rPr>
              <a:t> the process gets CPU for the first time - AT</a:t>
            </a:r>
            <a:endParaRPr kumimoji="0" lang="en-US" sz="2200" i="0" u="none" strike="noStrike" kern="1200" cap="none" spc="0" normalizeH="0" baseline="0" noProof="0" dirty="0">
              <a:ln>
                <a:noFill/>
              </a:ln>
              <a:solidFill>
                <a:prstClr val="black"/>
              </a:solidFill>
              <a:effectLst/>
              <a:uLnTx/>
              <a:uFillTx/>
              <a:latin typeface="Cambria" panose="02040503050406030204" pitchFamily="18" charset="0"/>
            </a:endParaRPr>
          </a:p>
        </p:txBody>
      </p:sp>
      <p:pic>
        <p:nvPicPr>
          <p:cNvPr id="2" name="Picture 4">
            <a:extLst>
              <a:ext uri="{FF2B5EF4-FFF2-40B4-BE49-F238E27FC236}">
                <a16:creationId xmlns:a16="http://schemas.microsoft.com/office/drawing/2014/main" id="{017754B1-4F9E-47D1-9066-1F33ADD4B9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6065" y="5776913"/>
            <a:ext cx="7272867" cy="920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69489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05496FD-DB0B-4BE9-9274-C722DFC691AD}"/>
              </a:ext>
            </a:extLst>
          </p:cNvPr>
          <p:cNvSpPr>
            <a:spLocks noGrp="1"/>
          </p:cNvSpPr>
          <p:nvPr>
            <p:ph type="sldNum" sz="quarter" idx="12"/>
          </p:nvPr>
        </p:nvSpPr>
        <p:spPr>
          <a:xfrm>
            <a:off x="9144005" y="637668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A1B0FB-D917-4C8C-928F-313BD683BF3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itle 2">
            <a:extLst>
              <a:ext uri="{FF2B5EF4-FFF2-40B4-BE49-F238E27FC236}">
                <a16:creationId xmlns:a16="http://schemas.microsoft.com/office/drawing/2014/main" id="{27172493-AAB6-4C7E-B2FF-CAD6F31E21EB}"/>
              </a:ext>
            </a:extLst>
          </p:cNvPr>
          <p:cNvSpPr>
            <a:spLocks noGrp="1"/>
          </p:cNvSpPr>
          <p:nvPr>
            <p:ph type="title"/>
          </p:nvPr>
        </p:nvSpPr>
        <p:spPr>
          <a:xfrm>
            <a:off x="4068234" y="197142"/>
            <a:ext cx="4055532" cy="523875"/>
          </a:xfrm>
          <a:solidFill>
            <a:srgbClr val="92D050">
              <a:alpha val="61176"/>
            </a:srgb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anchor="ctr">
            <a:normAutofit/>
          </a:bodyPr>
          <a:lstStyle/>
          <a:p>
            <a:pPr algn="ctr"/>
            <a:r>
              <a:rPr lang="en-US" sz="2500" dirty="0">
                <a:solidFill>
                  <a:schemeClr val="tx1"/>
                </a:solidFill>
                <a:latin typeface="Book Antiqua" panose="02040602050305030304" pitchFamily="18" charset="0"/>
              </a:rPr>
              <a:t>FCFS – Example # 2</a:t>
            </a:r>
          </a:p>
        </p:txBody>
      </p:sp>
      <p:graphicFrame>
        <p:nvGraphicFramePr>
          <p:cNvPr id="9" name="Table 9">
            <a:extLst>
              <a:ext uri="{FF2B5EF4-FFF2-40B4-BE49-F238E27FC236}">
                <a16:creationId xmlns:a16="http://schemas.microsoft.com/office/drawing/2014/main" id="{61D8E7F3-70A9-4BFB-816D-73506C490914}"/>
              </a:ext>
            </a:extLst>
          </p:cNvPr>
          <p:cNvGraphicFramePr>
            <a:graphicFrameLocks noGrp="1"/>
          </p:cNvGraphicFramePr>
          <p:nvPr>
            <p:extLst>
              <p:ext uri="{D42A27DB-BD31-4B8C-83A1-F6EECF244321}">
                <p14:modId xmlns:p14="http://schemas.microsoft.com/office/powerpoint/2010/main" val="2917463553"/>
              </p:ext>
            </p:extLst>
          </p:nvPr>
        </p:nvGraphicFramePr>
        <p:xfrm>
          <a:off x="321727" y="1007135"/>
          <a:ext cx="10786538" cy="3388656"/>
        </p:xfrm>
        <a:graphic>
          <a:graphicData uri="http://schemas.openxmlformats.org/drawingml/2006/table">
            <a:tbl>
              <a:tblPr firstRow="1" bandRow="1">
                <a:tableStyleId>{21E4AEA4-8DFA-4A89-87EB-49C32662AFE0}</a:tableStyleId>
              </a:tblPr>
              <a:tblGrid>
                <a:gridCol w="1540934">
                  <a:extLst>
                    <a:ext uri="{9D8B030D-6E8A-4147-A177-3AD203B41FA5}">
                      <a16:colId xmlns:a16="http://schemas.microsoft.com/office/drawing/2014/main" val="3286004546"/>
                    </a:ext>
                  </a:extLst>
                </a:gridCol>
                <a:gridCol w="1540934">
                  <a:extLst>
                    <a:ext uri="{9D8B030D-6E8A-4147-A177-3AD203B41FA5}">
                      <a16:colId xmlns:a16="http://schemas.microsoft.com/office/drawing/2014/main" val="2467698448"/>
                    </a:ext>
                  </a:extLst>
                </a:gridCol>
                <a:gridCol w="1540934">
                  <a:extLst>
                    <a:ext uri="{9D8B030D-6E8A-4147-A177-3AD203B41FA5}">
                      <a16:colId xmlns:a16="http://schemas.microsoft.com/office/drawing/2014/main" val="987338976"/>
                    </a:ext>
                  </a:extLst>
                </a:gridCol>
                <a:gridCol w="1540934">
                  <a:extLst>
                    <a:ext uri="{9D8B030D-6E8A-4147-A177-3AD203B41FA5}">
                      <a16:colId xmlns:a16="http://schemas.microsoft.com/office/drawing/2014/main" val="3219619573"/>
                    </a:ext>
                  </a:extLst>
                </a:gridCol>
                <a:gridCol w="1540934">
                  <a:extLst>
                    <a:ext uri="{9D8B030D-6E8A-4147-A177-3AD203B41FA5}">
                      <a16:colId xmlns:a16="http://schemas.microsoft.com/office/drawing/2014/main" val="746001794"/>
                    </a:ext>
                  </a:extLst>
                </a:gridCol>
                <a:gridCol w="1540934">
                  <a:extLst>
                    <a:ext uri="{9D8B030D-6E8A-4147-A177-3AD203B41FA5}">
                      <a16:colId xmlns:a16="http://schemas.microsoft.com/office/drawing/2014/main" val="437573969"/>
                    </a:ext>
                  </a:extLst>
                </a:gridCol>
                <a:gridCol w="1540934">
                  <a:extLst>
                    <a:ext uri="{9D8B030D-6E8A-4147-A177-3AD203B41FA5}">
                      <a16:colId xmlns:a16="http://schemas.microsoft.com/office/drawing/2014/main" val="523750962"/>
                    </a:ext>
                  </a:extLst>
                </a:gridCol>
              </a:tblGrid>
              <a:tr h="1055156">
                <a:tc>
                  <a:txBody>
                    <a:bodyPr/>
                    <a:lstStyle/>
                    <a:p>
                      <a:pPr marL="0" algn="ctr" defTabSz="914400" rtl="0" eaLnBrk="1" latinLnBrk="0" hangingPunct="1">
                        <a:lnSpc>
                          <a:spcPct val="100000"/>
                        </a:lnSpc>
                      </a:pPr>
                      <a:r>
                        <a:rPr lang="en-US" sz="2200" kern="1200" dirty="0">
                          <a:solidFill>
                            <a:schemeClr val="tx1"/>
                          </a:solidFill>
                          <a:latin typeface="+mn-lt"/>
                          <a:ea typeface="+mn-ea"/>
                          <a:cs typeface="+mn-cs"/>
                        </a:rPr>
                        <a:t>Process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00000"/>
                        </a:lnSpc>
                      </a:pPr>
                      <a:r>
                        <a:rPr lang="en-US" sz="2200" kern="1200" dirty="0">
                          <a:solidFill>
                            <a:schemeClr val="tx1"/>
                          </a:solidFill>
                          <a:latin typeface="+mn-lt"/>
                          <a:ea typeface="+mn-ea"/>
                          <a:cs typeface="+mn-cs"/>
                        </a:rPr>
                        <a:t>Arrival Time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00000"/>
                        </a:lnSpc>
                      </a:pPr>
                      <a:r>
                        <a:rPr lang="en-US" sz="2200" kern="1200" dirty="0">
                          <a:solidFill>
                            <a:schemeClr val="tx1"/>
                          </a:solidFill>
                          <a:latin typeface="+mn-lt"/>
                          <a:ea typeface="+mn-ea"/>
                          <a:cs typeface="+mn-cs"/>
                        </a:rPr>
                        <a:t>Service Time (ST)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00000"/>
                        </a:lnSpc>
                      </a:pPr>
                      <a:r>
                        <a:rPr lang="en-US" sz="2200" kern="1200" dirty="0">
                          <a:solidFill>
                            <a:schemeClr val="tx1"/>
                          </a:solidFill>
                          <a:latin typeface="+mn-lt"/>
                          <a:ea typeface="+mn-ea"/>
                          <a:cs typeface="+mn-cs"/>
                        </a:rPr>
                        <a:t>Finish Time (FT)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00000"/>
                        </a:lnSpc>
                      </a:pPr>
                      <a:r>
                        <a:rPr lang="en-US" sz="2200" kern="1200" dirty="0">
                          <a:solidFill>
                            <a:schemeClr val="tx1"/>
                          </a:solidFill>
                          <a:latin typeface="+mn-lt"/>
                          <a:ea typeface="+mn-ea"/>
                          <a:cs typeface="+mn-cs"/>
                        </a:rPr>
                        <a:t>Turnaround Time (TAT)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00000"/>
                        </a:lnSpc>
                      </a:pPr>
                      <a:r>
                        <a:rPr lang="en-US" sz="2200" kern="1200" dirty="0">
                          <a:solidFill>
                            <a:schemeClr val="tx1"/>
                          </a:solidFill>
                          <a:latin typeface="+mn-lt"/>
                          <a:ea typeface="+mn-ea"/>
                          <a:cs typeface="+mn-cs"/>
                        </a:rPr>
                        <a:t>Waiting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00000"/>
                        </a:lnSpc>
                      </a:pPr>
                      <a:r>
                        <a:rPr lang="en-US" sz="2200" kern="1200" dirty="0">
                          <a:solidFill>
                            <a:schemeClr val="tx1"/>
                          </a:solidFill>
                          <a:latin typeface="+mn-lt"/>
                          <a:ea typeface="+mn-ea"/>
                          <a:cs typeface="+mn-cs"/>
                        </a:rPr>
                        <a:t>Response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0097181"/>
                  </a:ext>
                </a:extLst>
              </a:tr>
              <a:tr h="521594">
                <a:tc>
                  <a:txBody>
                    <a:bodyPr/>
                    <a:lstStyle/>
                    <a:p>
                      <a:pPr marL="0" algn="ctr" defTabSz="914400" rtl="0" eaLnBrk="1" latinLnBrk="0" hangingPunct="1">
                        <a:lnSpc>
                          <a:spcPct val="150000"/>
                        </a:lnSpc>
                      </a:pPr>
                      <a:r>
                        <a:rPr lang="en-US" sz="2400" kern="1200" dirty="0">
                          <a:solidFill>
                            <a:schemeClr val="tx1"/>
                          </a:solidFill>
                          <a:latin typeface="+mn-lt"/>
                          <a:ea typeface="+mn-ea"/>
                          <a:cs typeface="+mn-cs"/>
                        </a:rPr>
                        <a:t>P1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400" kern="1200" dirty="0">
                          <a:solidFill>
                            <a:schemeClr val="tx1"/>
                          </a:solidFill>
                          <a:latin typeface="+mn-lt"/>
                          <a:ea typeface="+mn-ea"/>
                          <a:cs typeface="+mn-cs"/>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400" kern="1200" dirty="0">
                          <a:solidFill>
                            <a:schemeClr val="tx1"/>
                          </a:solidFill>
                          <a:latin typeface="+mn-lt"/>
                          <a:ea typeface="+mn-ea"/>
                          <a:cs typeface="+mn-cs"/>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400" kern="1200" dirty="0">
                          <a:solidFill>
                            <a:schemeClr val="tx1"/>
                          </a:solidFill>
                          <a:latin typeface="+mn-lt"/>
                          <a:ea typeface="+mn-ea"/>
                          <a:cs typeface="+mn-cs"/>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400" kern="1200" dirty="0">
                          <a:solidFill>
                            <a:schemeClr val="tx1"/>
                          </a:solidFill>
                          <a:latin typeface="+mn-lt"/>
                          <a:ea typeface="+mn-ea"/>
                          <a:cs typeface="+mn-cs"/>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400" kern="1200" dirty="0">
                          <a:solidFill>
                            <a:schemeClr val="tx1"/>
                          </a:solidFill>
                          <a:latin typeface="+mn-lt"/>
                          <a:ea typeface="+mn-ea"/>
                          <a:cs typeface="+mn-cs"/>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400" kern="1200" dirty="0">
                          <a:solidFill>
                            <a:schemeClr val="tx1"/>
                          </a:solidFill>
                          <a:latin typeface="+mn-lt"/>
                          <a:ea typeface="+mn-ea"/>
                          <a:cs typeface="+mn-cs"/>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327019"/>
                  </a:ext>
                </a:extLst>
              </a:tr>
              <a:tr h="521594">
                <a:tc>
                  <a:txBody>
                    <a:bodyPr/>
                    <a:lstStyle/>
                    <a:p>
                      <a:pPr marL="0" algn="ctr" defTabSz="914400" rtl="0" eaLnBrk="1" latinLnBrk="0" hangingPunct="1">
                        <a:lnSpc>
                          <a:spcPct val="150000"/>
                        </a:lnSpc>
                      </a:pPr>
                      <a:r>
                        <a:rPr lang="en-US" sz="2400" kern="1200" dirty="0">
                          <a:solidFill>
                            <a:schemeClr val="tx1"/>
                          </a:solidFill>
                          <a:latin typeface="+mn-lt"/>
                          <a:ea typeface="+mn-ea"/>
                          <a:cs typeface="+mn-cs"/>
                        </a:rPr>
                        <a:t>P2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400" kern="1200" dirty="0">
                          <a:solidFill>
                            <a:schemeClr val="tx1"/>
                          </a:solidFill>
                          <a:latin typeface="+mn-lt"/>
                          <a:ea typeface="+mn-ea"/>
                          <a:cs typeface="+mn-cs"/>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400" kern="1200" dirty="0">
                          <a:solidFill>
                            <a:schemeClr val="tx1"/>
                          </a:solidFill>
                          <a:latin typeface="+mn-lt"/>
                          <a:ea typeface="+mn-ea"/>
                          <a:cs typeface="+mn-cs"/>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400" kern="1200" dirty="0">
                          <a:solidFill>
                            <a:schemeClr val="tx1"/>
                          </a:solidFill>
                          <a:latin typeface="+mn-lt"/>
                          <a:ea typeface="+mn-ea"/>
                          <a:cs typeface="+mn-cs"/>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400" kern="1200" dirty="0">
                          <a:solidFill>
                            <a:schemeClr val="tx1"/>
                          </a:solidFill>
                          <a:latin typeface="+mn-lt"/>
                          <a:ea typeface="+mn-ea"/>
                          <a:cs typeface="+mn-cs"/>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400" kern="1200" dirty="0">
                          <a:solidFill>
                            <a:schemeClr val="tx1"/>
                          </a:solidFill>
                          <a:latin typeface="+mn-lt"/>
                          <a:ea typeface="+mn-ea"/>
                          <a:cs typeface="+mn-cs"/>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400" kern="1200" dirty="0">
                          <a:solidFill>
                            <a:schemeClr val="tx1"/>
                          </a:solidFill>
                          <a:latin typeface="+mn-lt"/>
                          <a:ea typeface="+mn-ea"/>
                          <a:cs typeface="+mn-cs"/>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56867395"/>
                  </a:ext>
                </a:extLst>
              </a:tr>
              <a:tr h="521594">
                <a:tc>
                  <a:txBody>
                    <a:bodyPr/>
                    <a:lstStyle/>
                    <a:p>
                      <a:pPr marL="0" algn="ctr" defTabSz="914400" rtl="0" eaLnBrk="1" latinLnBrk="0" hangingPunct="1">
                        <a:lnSpc>
                          <a:spcPct val="150000"/>
                        </a:lnSpc>
                      </a:pPr>
                      <a:r>
                        <a:rPr lang="en-US" sz="2400" kern="1200" dirty="0">
                          <a:solidFill>
                            <a:schemeClr val="tx1"/>
                          </a:solidFill>
                          <a:latin typeface="+mn-lt"/>
                          <a:ea typeface="+mn-ea"/>
                          <a:cs typeface="+mn-cs"/>
                        </a:rPr>
                        <a:t>P3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400" kern="1200" dirty="0">
                          <a:solidFill>
                            <a:schemeClr val="tx1"/>
                          </a:solidFill>
                          <a:latin typeface="+mn-lt"/>
                          <a:ea typeface="+mn-ea"/>
                          <a:cs typeface="+mn-cs"/>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400" kern="1200" dirty="0">
                          <a:solidFill>
                            <a:schemeClr val="tx1"/>
                          </a:solidFill>
                          <a:latin typeface="+mn-lt"/>
                          <a:ea typeface="+mn-ea"/>
                          <a:cs typeface="+mn-cs"/>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400" kern="1200" dirty="0">
                          <a:solidFill>
                            <a:schemeClr val="tx1"/>
                          </a:solidFill>
                          <a:latin typeface="+mn-lt"/>
                          <a:ea typeface="+mn-ea"/>
                          <a:cs typeface="+mn-cs"/>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400" kern="1200" dirty="0">
                          <a:solidFill>
                            <a:schemeClr val="tx1"/>
                          </a:solidFill>
                          <a:latin typeface="+mn-lt"/>
                          <a:ea typeface="+mn-ea"/>
                          <a:cs typeface="+mn-cs"/>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400" kern="1200" dirty="0">
                          <a:solidFill>
                            <a:schemeClr val="tx1"/>
                          </a:solidFill>
                          <a:latin typeface="+mn-lt"/>
                          <a:ea typeface="+mn-ea"/>
                          <a:cs typeface="+mn-cs"/>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400" kern="1200" dirty="0">
                          <a:solidFill>
                            <a:schemeClr val="tx1"/>
                          </a:solidFill>
                          <a:latin typeface="+mn-lt"/>
                          <a:ea typeface="+mn-ea"/>
                          <a:cs typeface="+mn-cs"/>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3738785"/>
                  </a:ext>
                </a:extLst>
              </a:tr>
              <a:tr h="521594">
                <a:tc>
                  <a:txBody>
                    <a:bodyPr/>
                    <a:lstStyle/>
                    <a:p>
                      <a:pPr marL="0" algn="ctr" defTabSz="914400" rtl="0" eaLnBrk="1" latinLnBrk="0" hangingPunct="1">
                        <a:lnSpc>
                          <a:spcPct val="150000"/>
                        </a:lnSpc>
                      </a:pPr>
                      <a:r>
                        <a:rPr lang="en-US" sz="2400" kern="1200" dirty="0">
                          <a:solidFill>
                            <a:schemeClr val="tx1"/>
                          </a:solidFill>
                          <a:latin typeface="+mn-lt"/>
                          <a:ea typeface="+mn-ea"/>
                          <a:cs typeface="+mn-cs"/>
                        </a:rPr>
                        <a:t>P4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400" kern="1200" dirty="0">
                          <a:solidFill>
                            <a:schemeClr val="tx1"/>
                          </a:solidFill>
                          <a:latin typeface="+mn-lt"/>
                          <a:ea typeface="+mn-ea"/>
                          <a:cs typeface="+mn-cs"/>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400" kern="1200" dirty="0">
                          <a:solidFill>
                            <a:schemeClr val="tx1"/>
                          </a:solidFill>
                          <a:latin typeface="+mn-lt"/>
                          <a:ea typeface="+mn-ea"/>
                          <a:cs typeface="+mn-cs"/>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400" kern="1200" dirty="0">
                          <a:solidFill>
                            <a:schemeClr val="tx1"/>
                          </a:solidFill>
                          <a:latin typeface="+mn-lt"/>
                          <a:ea typeface="+mn-ea"/>
                          <a:cs typeface="+mn-cs"/>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400" kern="1200" dirty="0">
                          <a:solidFill>
                            <a:schemeClr val="tx1"/>
                          </a:solidFill>
                          <a:latin typeface="+mn-lt"/>
                          <a:ea typeface="+mn-ea"/>
                          <a:cs typeface="+mn-cs"/>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400" kern="1200" dirty="0">
                          <a:solidFill>
                            <a:schemeClr val="tx1"/>
                          </a:solidFill>
                          <a:latin typeface="+mn-lt"/>
                          <a:ea typeface="+mn-ea"/>
                          <a:cs typeface="+mn-cs"/>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400" kern="1200" dirty="0">
                          <a:solidFill>
                            <a:schemeClr val="tx1"/>
                          </a:solidFill>
                          <a:latin typeface="+mn-lt"/>
                          <a:ea typeface="+mn-ea"/>
                          <a:cs typeface="+mn-cs"/>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0051693"/>
                  </a:ext>
                </a:extLst>
              </a:tr>
            </a:tbl>
          </a:graphicData>
        </a:graphic>
      </p:graphicFrame>
      <p:sp>
        <p:nvSpPr>
          <p:cNvPr id="11" name="TextBox 10">
            <a:extLst>
              <a:ext uri="{FF2B5EF4-FFF2-40B4-BE49-F238E27FC236}">
                <a16:creationId xmlns:a16="http://schemas.microsoft.com/office/drawing/2014/main" id="{9A08D14C-0497-4672-BEB8-37EE2566E21D}"/>
              </a:ext>
            </a:extLst>
          </p:cNvPr>
          <p:cNvSpPr txBox="1"/>
          <p:nvPr/>
        </p:nvSpPr>
        <p:spPr>
          <a:xfrm>
            <a:off x="321727" y="4862879"/>
            <a:ext cx="5088473" cy="1708160"/>
          </a:xfrm>
          <a:prstGeom prst="rect">
            <a:avLst/>
          </a:prstGeom>
          <a:solidFill>
            <a:srgbClr val="FFFFCC"/>
          </a:solidFill>
          <a:ln>
            <a:solidFill>
              <a:schemeClr val="bg1">
                <a:lumMod val="50000"/>
              </a:schemeClr>
            </a:solidFill>
          </a:ln>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prstClr val="black"/>
                </a:solidFill>
                <a:effectLst/>
                <a:uLnTx/>
                <a:uFillTx/>
                <a:latin typeface="Calibri" panose="020F0502020204030204"/>
              </a:rPr>
              <a:t>TAT</a:t>
            </a:r>
            <a:r>
              <a:rPr kumimoji="0" lang="en-US" sz="2100" i="0" u="none" strike="noStrike" kern="1200" cap="none" spc="0" normalizeH="0" baseline="0" noProof="0" dirty="0">
                <a:ln>
                  <a:noFill/>
                </a:ln>
                <a:solidFill>
                  <a:prstClr val="black"/>
                </a:solidFill>
                <a:effectLst/>
                <a:uLnTx/>
                <a:uFillTx/>
                <a:latin typeface="Calibri" panose="020F0502020204030204"/>
              </a:rPr>
              <a:t> = FT – AT</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2100" b="1" dirty="0">
                <a:solidFill>
                  <a:prstClr val="black"/>
                </a:solidFill>
                <a:latin typeface="Calibri" panose="020F0502020204030204"/>
              </a:rPr>
              <a:t>Waiting Time </a:t>
            </a:r>
            <a:r>
              <a:rPr lang="en-US" sz="2100" dirty="0">
                <a:solidFill>
                  <a:prstClr val="black"/>
                </a:solidFill>
                <a:latin typeface="Calibri" panose="020F0502020204030204"/>
              </a:rPr>
              <a:t>= TAT – Burst time</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prstClr val="black"/>
                </a:solidFill>
                <a:effectLst/>
                <a:uLnTx/>
                <a:uFillTx/>
                <a:latin typeface="Calibri" panose="020F0502020204030204"/>
              </a:rPr>
              <a:t>Response time </a:t>
            </a:r>
            <a:r>
              <a:rPr kumimoji="0" lang="en-US" sz="2100" i="0" u="none" strike="noStrike" kern="1200" cap="none" spc="0" normalizeH="0" baseline="0" noProof="0" dirty="0">
                <a:ln>
                  <a:noFill/>
                </a:ln>
                <a:solidFill>
                  <a:prstClr val="black"/>
                </a:solidFill>
                <a:effectLst/>
                <a:uLnTx/>
                <a:uFillTx/>
                <a:latin typeface="Calibri" panose="020F0502020204030204"/>
              </a:rPr>
              <a:t>=  The time at which</a:t>
            </a:r>
            <a:r>
              <a:rPr kumimoji="0" lang="en-US" sz="2100" i="0" u="none" strike="noStrike" kern="1200" cap="none" spc="0" normalizeH="0" noProof="0" dirty="0">
                <a:ln>
                  <a:noFill/>
                </a:ln>
                <a:solidFill>
                  <a:prstClr val="black"/>
                </a:solidFill>
                <a:effectLst/>
                <a:uLnTx/>
                <a:uFillTx/>
                <a:latin typeface="Calibri" panose="020F0502020204030204"/>
              </a:rPr>
              <a:t> the process gets CPU for the first time – AT</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2100" b="1" baseline="0" dirty="0">
                <a:solidFill>
                  <a:prstClr val="black"/>
                </a:solidFill>
                <a:latin typeface="Calibri" panose="020F0502020204030204"/>
              </a:rPr>
              <a:t>Average WT : </a:t>
            </a:r>
            <a:r>
              <a:rPr lang="en-US" sz="2100" baseline="0" dirty="0">
                <a:solidFill>
                  <a:prstClr val="black"/>
                </a:solidFill>
                <a:latin typeface="Calibri" panose="020F0502020204030204"/>
              </a:rPr>
              <a:t>WT of all process / #process</a:t>
            </a:r>
            <a:endParaRPr kumimoji="0" lang="en-US" sz="2100" i="0" u="none" strike="noStrike" kern="1200" cap="none" spc="0" normalizeH="0" baseline="0" noProof="0" dirty="0">
              <a:ln>
                <a:noFill/>
              </a:ln>
              <a:solidFill>
                <a:prstClr val="black"/>
              </a:solidFill>
              <a:effectLst/>
              <a:uLnTx/>
              <a:uFillTx/>
              <a:latin typeface="Calibri" panose="020F0502020204030204"/>
            </a:endParaRPr>
          </a:p>
        </p:txBody>
      </p:sp>
      <p:pic>
        <p:nvPicPr>
          <p:cNvPr id="3" name="Picture 3">
            <a:extLst>
              <a:ext uri="{FF2B5EF4-FFF2-40B4-BE49-F238E27FC236}">
                <a16:creationId xmlns:a16="http://schemas.microsoft.com/office/drawing/2014/main" id="{D2A97625-CE37-43E4-9778-6F665B7CD1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4" y="5070001"/>
            <a:ext cx="5638792" cy="11468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91106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05496FD-DB0B-4BE9-9274-C722DFC691A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A1B0FB-D917-4C8C-928F-313BD683BF3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itle 2">
            <a:extLst>
              <a:ext uri="{FF2B5EF4-FFF2-40B4-BE49-F238E27FC236}">
                <a16:creationId xmlns:a16="http://schemas.microsoft.com/office/drawing/2014/main" id="{27172493-AAB6-4C7E-B2FF-CAD6F31E21EB}"/>
              </a:ext>
            </a:extLst>
          </p:cNvPr>
          <p:cNvSpPr>
            <a:spLocks noGrp="1"/>
          </p:cNvSpPr>
          <p:nvPr>
            <p:ph type="title"/>
          </p:nvPr>
        </p:nvSpPr>
        <p:spPr>
          <a:xfrm>
            <a:off x="8737600" y="151321"/>
            <a:ext cx="3217340" cy="523875"/>
          </a:xfrm>
          <a:solidFill>
            <a:srgbClr val="92D050">
              <a:alpha val="61176"/>
            </a:srgb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anchor="ctr">
            <a:normAutofit/>
          </a:bodyPr>
          <a:lstStyle/>
          <a:p>
            <a:pPr algn="ctr"/>
            <a:r>
              <a:rPr lang="en-US" sz="2500" dirty="0">
                <a:solidFill>
                  <a:schemeClr val="tx1"/>
                </a:solidFill>
                <a:latin typeface="Book Antiqua" panose="02040602050305030304" pitchFamily="18" charset="0"/>
              </a:rPr>
              <a:t>FCFS – Example # 3</a:t>
            </a:r>
          </a:p>
        </p:txBody>
      </p:sp>
      <p:graphicFrame>
        <p:nvGraphicFramePr>
          <p:cNvPr id="9" name="Table 9">
            <a:extLst>
              <a:ext uri="{FF2B5EF4-FFF2-40B4-BE49-F238E27FC236}">
                <a16:creationId xmlns:a16="http://schemas.microsoft.com/office/drawing/2014/main" id="{61D8E7F3-70A9-4BFB-816D-73506C490914}"/>
              </a:ext>
            </a:extLst>
          </p:cNvPr>
          <p:cNvGraphicFramePr>
            <a:graphicFrameLocks noGrp="1"/>
          </p:cNvGraphicFramePr>
          <p:nvPr>
            <p:extLst>
              <p:ext uri="{D42A27DB-BD31-4B8C-83A1-F6EECF244321}">
                <p14:modId xmlns:p14="http://schemas.microsoft.com/office/powerpoint/2010/main" val="1650235832"/>
              </p:ext>
            </p:extLst>
          </p:nvPr>
        </p:nvGraphicFramePr>
        <p:xfrm>
          <a:off x="169332" y="175111"/>
          <a:ext cx="4724401" cy="2931668"/>
        </p:xfrm>
        <a:graphic>
          <a:graphicData uri="http://schemas.openxmlformats.org/drawingml/2006/table">
            <a:tbl>
              <a:tblPr firstRow="1" bandRow="1">
                <a:tableStyleId>{F5AB1C69-6EDB-4FF4-983F-18BD219EF322}</a:tableStyleId>
              </a:tblPr>
              <a:tblGrid>
                <a:gridCol w="1083735">
                  <a:extLst>
                    <a:ext uri="{9D8B030D-6E8A-4147-A177-3AD203B41FA5}">
                      <a16:colId xmlns:a16="http://schemas.microsoft.com/office/drawing/2014/main" val="3286004546"/>
                    </a:ext>
                  </a:extLst>
                </a:gridCol>
                <a:gridCol w="1774596">
                  <a:extLst>
                    <a:ext uri="{9D8B030D-6E8A-4147-A177-3AD203B41FA5}">
                      <a16:colId xmlns:a16="http://schemas.microsoft.com/office/drawing/2014/main" val="2467698448"/>
                    </a:ext>
                  </a:extLst>
                </a:gridCol>
                <a:gridCol w="1866070">
                  <a:extLst>
                    <a:ext uri="{9D8B030D-6E8A-4147-A177-3AD203B41FA5}">
                      <a16:colId xmlns:a16="http://schemas.microsoft.com/office/drawing/2014/main" val="987338976"/>
                    </a:ext>
                  </a:extLst>
                </a:gridCol>
              </a:tblGrid>
              <a:tr h="654718">
                <a:tc>
                  <a:txBody>
                    <a:bodyPr/>
                    <a:lstStyle/>
                    <a:p>
                      <a:pPr marL="0" algn="ctr" defTabSz="914400" rtl="0" eaLnBrk="1" latinLnBrk="0" hangingPunct="1">
                        <a:lnSpc>
                          <a:spcPct val="100000"/>
                        </a:lnSpc>
                      </a:pPr>
                      <a:r>
                        <a:rPr lang="en-US" sz="2200" kern="1200" dirty="0">
                          <a:solidFill>
                            <a:schemeClr val="tx1"/>
                          </a:solidFill>
                        </a:rPr>
                        <a:t>Process</a:t>
                      </a:r>
                      <a:endParaRPr lang="en-US" sz="2200" kern="1200" dirty="0">
                        <a:solidFill>
                          <a:schemeClr val="tx1"/>
                        </a:solidFill>
                        <a:latin typeface="+mn-lt"/>
                        <a:ea typeface="+mn-ea"/>
                        <a:cs typeface="+mn-cs"/>
                      </a:endParaRPr>
                    </a:p>
                  </a:txBody>
                  <a:tcPr anchor="ctr"/>
                </a:tc>
                <a:tc>
                  <a:txBody>
                    <a:bodyPr/>
                    <a:lstStyle/>
                    <a:p>
                      <a:pPr marL="0" algn="ctr" defTabSz="914400" rtl="0" eaLnBrk="1" latinLnBrk="0" hangingPunct="1">
                        <a:lnSpc>
                          <a:spcPct val="100000"/>
                        </a:lnSpc>
                      </a:pPr>
                      <a:r>
                        <a:rPr lang="en-US" sz="2200" kern="1200" dirty="0">
                          <a:solidFill>
                            <a:schemeClr val="tx1"/>
                          </a:solidFill>
                        </a:rPr>
                        <a:t>Arrival Time (AT)</a:t>
                      </a:r>
                      <a:endParaRPr lang="en-US" sz="2200" kern="1200" dirty="0">
                        <a:solidFill>
                          <a:schemeClr val="tx1"/>
                        </a:solidFill>
                        <a:latin typeface="+mn-lt"/>
                        <a:ea typeface="+mn-ea"/>
                        <a:cs typeface="+mn-cs"/>
                      </a:endParaRPr>
                    </a:p>
                  </a:txBody>
                  <a:tcPr anchor="ctr"/>
                </a:tc>
                <a:tc>
                  <a:txBody>
                    <a:bodyPr/>
                    <a:lstStyle/>
                    <a:p>
                      <a:pPr marL="0" algn="ctr" defTabSz="914400" rtl="0" eaLnBrk="1" latinLnBrk="0" hangingPunct="1">
                        <a:lnSpc>
                          <a:spcPct val="100000"/>
                        </a:lnSpc>
                      </a:pPr>
                      <a:r>
                        <a:rPr lang="en-US" sz="2200" kern="1200" dirty="0">
                          <a:solidFill>
                            <a:schemeClr val="tx1"/>
                          </a:solidFill>
                        </a:rPr>
                        <a:t>Service Time (ST)</a:t>
                      </a:r>
                      <a:endParaRPr lang="en-US" sz="2200" kern="1200" dirty="0">
                        <a:solidFill>
                          <a:schemeClr val="tx1"/>
                        </a:solidFill>
                        <a:latin typeface="+mn-lt"/>
                        <a:ea typeface="+mn-ea"/>
                        <a:cs typeface="+mn-cs"/>
                      </a:endParaRPr>
                    </a:p>
                  </a:txBody>
                  <a:tcPr anchor="ctr"/>
                </a:tc>
                <a:extLst>
                  <a:ext uri="{0D108BD9-81ED-4DB2-BD59-A6C34878D82A}">
                    <a16:rowId xmlns:a16="http://schemas.microsoft.com/office/drawing/2014/main" val="940097181"/>
                  </a:ext>
                </a:extLst>
              </a:tr>
              <a:tr h="521594">
                <a:tc>
                  <a:txBody>
                    <a:bodyPr/>
                    <a:lstStyle/>
                    <a:p>
                      <a:pPr marL="0" algn="ctr" defTabSz="914400" rtl="0" eaLnBrk="1" latinLnBrk="0" hangingPunct="1">
                        <a:lnSpc>
                          <a:spcPct val="150000"/>
                        </a:lnSpc>
                      </a:pPr>
                      <a:r>
                        <a:rPr lang="en-US" sz="2200" kern="1200" dirty="0">
                          <a:solidFill>
                            <a:schemeClr val="tx1"/>
                          </a:solidFill>
                        </a:rPr>
                        <a:t>P1</a:t>
                      </a:r>
                      <a:endParaRPr lang="en-US" sz="2200" kern="1200" dirty="0">
                        <a:solidFill>
                          <a:schemeClr val="tx1"/>
                        </a:solidFill>
                        <a:latin typeface="+mn-lt"/>
                        <a:ea typeface="+mn-ea"/>
                        <a:cs typeface="+mn-cs"/>
                      </a:endParaRPr>
                    </a:p>
                  </a:txBody>
                  <a:tcPr/>
                </a:tc>
                <a:tc>
                  <a:txBody>
                    <a:bodyPr/>
                    <a:lstStyle/>
                    <a:p>
                      <a:pPr marL="0" algn="ctr" defTabSz="914400" rtl="0" eaLnBrk="1" latinLnBrk="0" hangingPunct="1">
                        <a:lnSpc>
                          <a:spcPct val="150000"/>
                        </a:lnSpc>
                      </a:pPr>
                      <a:r>
                        <a:rPr lang="en-US" sz="2200" kern="1200" dirty="0">
                          <a:solidFill>
                            <a:schemeClr val="tx1"/>
                          </a:solidFill>
                        </a:rPr>
                        <a:t>1</a:t>
                      </a:r>
                      <a:endParaRPr lang="en-US" sz="2200" kern="1200" dirty="0">
                        <a:solidFill>
                          <a:schemeClr val="tx1"/>
                        </a:solidFill>
                        <a:latin typeface="+mn-lt"/>
                        <a:ea typeface="+mn-ea"/>
                        <a:cs typeface="+mn-cs"/>
                      </a:endParaRPr>
                    </a:p>
                  </a:txBody>
                  <a:tcPr/>
                </a:tc>
                <a:tc>
                  <a:txBody>
                    <a:bodyPr/>
                    <a:lstStyle/>
                    <a:p>
                      <a:pPr marL="0" algn="ctr" defTabSz="914400" rtl="0" eaLnBrk="1" latinLnBrk="0" hangingPunct="1">
                        <a:lnSpc>
                          <a:spcPct val="150000"/>
                        </a:lnSpc>
                      </a:pPr>
                      <a:r>
                        <a:rPr lang="en-US" sz="2200" kern="1200" dirty="0">
                          <a:solidFill>
                            <a:schemeClr val="tx1"/>
                          </a:solidFill>
                        </a:rPr>
                        <a:t>24</a:t>
                      </a:r>
                      <a:endParaRPr lang="en-US" sz="2200" kern="1200" dirty="0">
                        <a:solidFill>
                          <a:schemeClr val="tx1"/>
                        </a:solidFill>
                        <a:latin typeface="+mn-lt"/>
                        <a:ea typeface="+mn-ea"/>
                        <a:cs typeface="+mn-cs"/>
                      </a:endParaRPr>
                    </a:p>
                  </a:txBody>
                  <a:tcPr/>
                </a:tc>
                <a:extLst>
                  <a:ext uri="{0D108BD9-81ED-4DB2-BD59-A6C34878D82A}">
                    <a16:rowId xmlns:a16="http://schemas.microsoft.com/office/drawing/2014/main" val="90327019"/>
                  </a:ext>
                </a:extLst>
              </a:tr>
              <a:tr h="521594">
                <a:tc>
                  <a:txBody>
                    <a:bodyPr/>
                    <a:lstStyle/>
                    <a:p>
                      <a:pPr marL="0" algn="ctr" defTabSz="914400" rtl="0" eaLnBrk="1" latinLnBrk="0" hangingPunct="1">
                        <a:lnSpc>
                          <a:spcPct val="150000"/>
                        </a:lnSpc>
                      </a:pPr>
                      <a:r>
                        <a:rPr lang="en-US" sz="2200" kern="1200" dirty="0">
                          <a:solidFill>
                            <a:schemeClr val="tx1"/>
                          </a:solidFill>
                        </a:rPr>
                        <a:t>P2</a:t>
                      </a:r>
                      <a:endParaRPr lang="en-US" sz="2200" kern="1200" dirty="0">
                        <a:solidFill>
                          <a:schemeClr val="tx1"/>
                        </a:solidFill>
                        <a:latin typeface="+mn-lt"/>
                        <a:ea typeface="+mn-ea"/>
                        <a:cs typeface="+mn-cs"/>
                      </a:endParaRPr>
                    </a:p>
                  </a:txBody>
                  <a:tcPr/>
                </a:tc>
                <a:tc>
                  <a:txBody>
                    <a:bodyPr/>
                    <a:lstStyle/>
                    <a:p>
                      <a:pPr marL="0" algn="ctr" defTabSz="914400" rtl="0" eaLnBrk="1" latinLnBrk="0" hangingPunct="1">
                        <a:lnSpc>
                          <a:spcPct val="150000"/>
                        </a:lnSpc>
                      </a:pPr>
                      <a:r>
                        <a:rPr lang="en-US" sz="2200" kern="1200" dirty="0">
                          <a:solidFill>
                            <a:schemeClr val="tx1"/>
                          </a:solidFill>
                        </a:rPr>
                        <a:t>0</a:t>
                      </a:r>
                      <a:endParaRPr lang="en-US" sz="2200" kern="1200" dirty="0">
                        <a:solidFill>
                          <a:schemeClr val="tx1"/>
                        </a:solidFill>
                        <a:latin typeface="+mn-lt"/>
                        <a:ea typeface="+mn-ea"/>
                        <a:cs typeface="+mn-cs"/>
                      </a:endParaRPr>
                    </a:p>
                  </a:txBody>
                  <a:tcPr/>
                </a:tc>
                <a:tc>
                  <a:txBody>
                    <a:bodyPr/>
                    <a:lstStyle/>
                    <a:p>
                      <a:pPr marL="0" algn="ctr" defTabSz="914400" rtl="0" eaLnBrk="1" latinLnBrk="0" hangingPunct="1">
                        <a:lnSpc>
                          <a:spcPct val="150000"/>
                        </a:lnSpc>
                      </a:pPr>
                      <a:r>
                        <a:rPr lang="en-US" sz="2200" kern="1200" dirty="0">
                          <a:solidFill>
                            <a:schemeClr val="tx1"/>
                          </a:solidFill>
                        </a:rPr>
                        <a:t>7</a:t>
                      </a:r>
                      <a:endParaRPr lang="en-US" sz="2200" kern="1200" dirty="0">
                        <a:solidFill>
                          <a:schemeClr val="tx1"/>
                        </a:solidFill>
                        <a:latin typeface="+mn-lt"/>
                        <a:ea typeface="+mn-ea"/>
                        <a:cs typeface="+mn-cs"/>
                      </a:endParaRPr>
                    </a:p>
                  </a:txBody>
                  <a:tcPr/>
                </a:tc>
                <a:extLst>
                  <a:ext uri="{0D108BD9-81ED-4DB2-BD59-A6C34878D82A}">
                    <a16:rowId xmlns:a16="http://schemas.microsoft.com/office/drawing/2014/main" val="3456867395"/>
                  </a:ext>
                </a:extLst>
              </a:tr>
              <a:tr h="521594">
                <a:tc>
                  <a:txBody>
                    <a:bodyPr/>
                    <a:lstStyle/>
                    <a:p>
                      <a:pPr marL="0" algn="ctr" defTabSz="914400" rtl="0" eaLnBrk="1" latinLnBrk="0" hangingPunct="1">
                        <a:lnSpc>
                          <a:spcPct val="150000"/>
                        </a:lnSpc>
                      </a:pPr>
                      <a:r>
                        <a:rPr lang="en-US" sz="2200" kern="1200" dirty="0">
                          <a:solidFill>
                            <a:schemeClr val="tx1"/>
                          </a:solidFill>
                        </a:rPr>
                        <a:t>P3</a:t>
                      </a:r>
                      <a:endParaRPr lang="en-US" sz="2200" kern="1200" dirty="0">
                        <a:solidFill>
                          <a:schemeClr val="tx1"/>
                        </a:solidFill>
                        <a:latin typeface="+mn-lt"/>
                        <a:ea typeface="+mn-ea"/>
                        <a:cs typeface="+mn-cs"/>
                      </a:endParaRPr>
                    </a:p>
                  </a:txBody>
                  <a:tcPr/>
                </a:tc>
                <a:tc>
                  <a:txBody>
                    <a:bodyPr/>
                    <a:lstStyle/>
                    <a:p>
                      <a:pPr marL="0" algn="ctr" defTabSz="914400" rtl="0" eaLnBrk="1" latinLnBrk="0" hangingPunct="1">
                        <a:lnSpc>
                          <a:spcPct val="150000"/>
                        </a:lnSpc>
                      </a:pPr>
                      <a:r>
                        <a:rPr lang="en-US" sz="2200" kern="1200" dirty="0">
                          <a:solidFill>
                            <a:schemeClr val="tx1"/>
                          </a:solidFill>
                        </a:rPr>
                        <a:t>2</a:t>
                      </a:r>
                      <a:endParaRPr lang="en-US" sz="2200" kern="1200" dirty="0">
                        <a:solidFill>
                          <a:schemeClr val="tx1"/>
                        </a:solidFill>
                        <a:latin typeface="+mn-lt"/>
                        <a:ea typeface="+mn-ea"/>
                        <a:cs typeface="+mn-cs"/>
                      </a:endParaRPr>
                    </a:p>
                  </a:txBody>
                  <a:tcPr/>
                </a:tc>
                <a:tc>
                  <a:txBody>
                    <a:bodyPr/>
                    <a:lstStyle/>
                    <a:p>
                      <a:pPr marL="0" algn="ctr" defTabSz="914400" rtl="0" eaLnBrk="1" latinLnBrk="0" hangingPunct="1">
                        <a:lnSpc>
                          <a:spcPct val="150000"/>
                        </a:lnSpc>
                      </a:pPr>
                      <a:r>
                        <a:rPr lang="en-US" sz="2200" kern="1200" dirty="0">
                          <a:solidFill>
                            <a:schemeClr val="tx1"/>
                          </a:solidFill>
                        </a:rPr>
                        <a:t>13</a:t>
                      </a:r>
                      <a:endParaRPr lang="en-US" sz="2200" kern="1200" dirty="0">
                        <a:solidFill>
                          <a:schemeClr val="tx1"/>
                        </a:solidFill>
                        <a:latin typeface="+mn-lt"/>
                        <a:ea typeface="+mn-ea"/>
                        <a:cs typeface="+mn-cs"/>
                      </a:endParaRPr>
                    </a:p>
                  </a:txBody>
                  <a:tcPr/>
                </a:tc>
                <a:extLst>
                  <a:ext uri="{0D108BD9-81ED-4DB2-BD59-A6C34878D82A}">
                    <a16:rowId xmlns:a16="http://schemas.microsoft.com/office/drawing/2014/main" val="3023738785"/>
                  </a:ext>
                </a:extLst>
              </a:tr>
              <a:tr h="521594">
                <a:tc>
                  <a:txBody>
                    <a:bodyPr/>
                    <a:lstStyle/>
                    <a:p>
                      <a:pPr marL="0" algn="ctr" defTabSz="914400" rtl="0" eaLnBrk="1" latinLnBrk="0" hangingPunct="1">
                        <a:lnSpc>
                          <a:spcPct val="150000"/>
                        </a:lnSpc>
                      </a:pPr>
                      <a:r>
                        <a:rPr lang="en-US" sz="2200" kern="1200" dirty="0">
                          <a:solidFill>
                            <a:schemeClr val="tx1"/>
                          </a:solidFill>
                        </a:rPr>
                        <a:t>P4</a:t>
                      </a:r>
                      <a:endParaRPr lang="en-US" sz="2200" kern="1200" dirty="0">
                        <a:solidFill>
                          <a:schemeClr val="tx1"/>
                        </a:solidFill>
                        <a:latin typeface="+mn-lt"/>
                        <a:ea typeface="+mn-ea"/>
                        <a:cs typeface="+mn-cs"/>
                      </a:endParaRPr>
                    </a:p>
                  </a:txBody>
                  <a:tcPr/>
                </a:tc>
                <a:tc>
                  <a:txBody>
                    <a:bodyPr/>
                    <a:lstStyle/>
                    <a:p>
                      <a:pPr marL="0" algn="ctr" defTabSz="914400" rtl="0" eaLnBrk="1" latinLnBrk="0" hangingPunct="1">
                        <a:lnSpc>
                          <a:spcPct val="150000"/>
                        </a:lnSpc>
                      </a:pPr>
                      <a:r>
                        <a:rPr lang="en-US" sz="2200" kern="1200" dirty="0">
                          <a:solidFill>
                            <a:schemeClr val="tx1"/>
                          </a:solidFill>
                        </a:rPr>
                        <a:t>4</a:t>
                      </a:r>
                      <a:endParaRPr lang="en-US" sz="2200" kern="1200" dirty="0">
                        <a:solidFill>
                          <a:schemeClr val="tx1"/>
                        </a:solidFill>
                        <a:latin typeface="+mn-lt"/>
                        <a:ea typeface="+mn-ea"/>
                        <a:cs typeface="+mn-cs"/>
                      </a:endParaRPr>
                    </a:p>
                  </a:txBody>
                  <a:tcPr/>
                </a:tc>
                <a:tc>
                  <a:txBody>
                    <a:bodyPr/>
                    <a:lstStyle/>
                    <a:p>
                      <a:pPr marL="0" algn="ctr" defTabSz="914400" rtl="0" eaLnBrk="1" latinLnBrk="0" hangingPunct="1">
                        <a:lnSpc>
                          <a:spcPct val="150000"/>
                        </a:lnSpc>
                      </a:pPr>
                      <a:r>
                        <a:rPr lang="en-US" sz="2200" kern="1200" dirty="0">
                          <a:solidFill>
                            <a:schemeClr val="tx1"/>
                          </a:solidFill>
                        </a:rPr>
                        <a:t>4</a:t>
                      </a:r>
                      <a:endParaRPr lang="en-US" sz="2200" kern="1200" dirty="0">
                        <a:solidFill>
                          <a:schemeClr val="tx1"/>
                        </a:solidFill>
                        <a:latin typeface="+mn-lt"/>
                        <a:ea typeface="+mn-ea"/>
                        <a:cs typeface="+mn-cs"/>
                      </a:endParaRPr>
                    </a:p>
                  </a:txBody>
                  <a:tcPr/>
                </a:tc>
                <a:extLst>
                  <a:ext uri="{0D108BD9-81ED-4DB2-BD59-A6C34878D82A}">
                    <a16:rowId xmlns:a16="http://schemas.microsoft.com/office/drawing/2014/main" val="4080051693"/>
                  </a:ext>
                </a:extLst>
              </a:tr>
            </a:tbl>
          </a:graphicData>
        </a:graphic>
      </p:graphicFrame>
      <p:sp>
        <p:nvSpPr>
          <p:cNvPr id="11" name="TextBox 10">
            <a:extLst>
              <a:ext uri="{FF2B5EF4-FFF2-40B4-BE49-F238E27FC236}">
                <a16:creationId xmlns:a16="http://schemas.microsoft.com/office/drawing/2014/main" id="{9A08D14C-0497-4672-BEB8-37EE2566E21D}"/>
              </a:ext>
            </a:extLst>
          </p:cNvPr>
          <p:cNvSpPr txBox="1"/>
          <p:nvPr/>
        </p:nvSpPr>
        <p:spPr>
          <a:xfrm>
            <a:off x="4957233" y="136525"/>
            <a:ext cx="3716867" cy="1477328"/>
          </a:xfrm>
          <a:prstGeom prst="rect">
            <a:avLst/>
          </a:prstGeom>
          <a:solidFill>
            <a:srgbClr val="FFFFCC"/>
          </a:solidFill>
          <a:ln>
            <a:solidFill>
              <a:schemeClr val="bg1">
                <a:lumMod val="50000"/>
              </a:schemeClr>
            </a:solidFill>
          </a:ln>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Cambria" panose="02040503050406030204" pitchFamily="18" charset="0"/>
              </a:rPr>
              <a:t>TAT</a:t>
            </a:r>
            <a:r>
              <a:rPr kumimoji="0" lang="en-US" i="0" u="none" strike="noStrike" kern="1200" cap="none" spc="0" normalizeH="0" baseline="0" noProof="0" dirty="0">
                <a:ln>
                  <a:noFill/>
                </a:ln>
                <a:solidFill>
                  <a:prstClr val="black"/>
                </a:solidFill>
                <a:effectLst/>
                <a:uLnTx/>
                <a:uFillTx/>
                <a:latin typeface="Cambria" panose="02040503050406030204" pitchFamily="18" charset="0"/>
              </a:rPr>
              <a:t> = FT – AT</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mbria" panose="02040503050406030204" pitchFamily="18" charset="0"/>
              </a:rPr>
              <a:t>Waiting Time </a:t>
            </a:r>
            <a:r>
              <a:rPr lang="en-US" dirty="0">
                <a:solidFill>
                  <a:prstClr val="black"/>
                </a:solidFill>
                <a:latin typeface="Cambria" panose="02040503050406030204" pitchFamily="18" charset="0"/>
              </a:rPr>
              <a:t>= TAT – Burst time</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Cambria" panose="02040503050406030204" pitchFamily="18" charset="0"/>
              </a:rPr>
              <a:t>Response time </a:t>
            </a:r>
            <a:r>
              <a:rPr kumimoji="0" lang="en-US" i="0" u="none" strike="noStrike" kern="1200" cap="none" spc="0" normalizeH="0" baseline="0" noProof="0" dirty="0">
                <a:ln>
                  <a:noFill/>
                </a:ln>
                <a:solidFill>
                  <a:prstClr val="black"/>
                </a:solidFill>
                <a:effectLst/>
                <a:uLnTx/>
                <a:uFillTx/>
                <a:latin typeface="Cambria" panose="02040503050406030204" pitchFamily="18" charset="0"/>
              </a:rPr>
              <a:t>=  The time at which</a:t>
            </a:r>
            <a:r>
              <a:rPr kumimoji="0" lang="en-US" i="0" u="none" strike="noStrike" kern="1200" cap="none" spc="0" normalizeH="0" noProof="0" dirty="0">
                <a:ln>
                  <a:noFill/>
                </a:ln>
                <a:solidFill>
                  <a:prstClr val="black"/>
                </a:solidFill>
                <a:effectLst/>
                <a:uLnTx/>
                <a:uFillTx/>
                <a:latin typeface="Cambria" panose="02040503050406030204" pitchFamily="18" charset="0"/>
              </a:rPr>
              <a:t> the process gets CPU for the first time - AT</a:t>
            </a:r>
            <a:endParaRPr kumimoji="0" lang="en-US" i="0" u="none" strike="noStrike" kern="1200" cap="none" spc="0" normalizeH="0" baseline="0" noProof="0" dirty="0">
              <a:ln>
                <a:noFill/>
              </a:ln>
              <a:solidFill>
                <a:prstClr val="black"/>
              </a:solidFill>
              <a:effectLst/>
              <a:uLnTx/>
              <a:uFillTx/>
              <a:latin typeface="Cambria" panose="02040503050406030204" pitchFamily="18" charset="0"/>
            </a:endParaRPr>
          </a:p>
        </p:txBody>
      </p:sp>
      <p:graphicFrame>
        <p:nvGraphicFramePr>
          <p:cNvPr id="3" name="Table 9">
            <a:extLst>
              <a:ext uri="{FF2B5EF4-FFF2-40B4-BE49-F238E27FC236}">
                <a16:creationId xmlns:a16="http://schemas.microsoft.com/office/drawing/2014/main" id="{931860D5-3029-4121-BF93-3E7663C7DB55}"/>
              </a:ext>
            </a:extLst>
          </p:cNvPr>
          <p:cNvGraphicFramePr>
            <a:graphicFrameLocks noGrp="1"/>
          </p:cNvGraphicFramePr>
          <p:nvPr>
            <p:extLst>
              <p:ext uri="{D42A27DB-BD31-4B8C-83A1-F6EECF244321}">
                <p14:modId xmlns:p14="http://schemas.microsoft.com/office/powerpoint/2010/main" val="308758575"/>
              </p:ext>
            </p:extLst>
          </p:nvPr>
        </p:nvGraphicFramePr>
        <p:xfrm>
          <a:off x="228599" y="3301715"/>
          <a:ext cx="10786538" cy="3224824"/>
        </p:xfrm>
        <a:graphic>
          <a:graphicData uri="http://schemas.openxmlformats.org/drawingml/2006/table">
            <a:tbl>
              <a:tblPr firstRow="1" bandRow="1">
                <a:tableStyleId>{21E4AEA4-8DFA-4A89-87EB-49C32662AFE0}</a:tableStyleId>
              </a:tblPr>
              <a:tblGrid>
                <a:gridCol w="1540934">
                  <a:extLst>
                    <a:ext uri="{9D8B030D-6E8A-4147-A177-3AD203B41FA5}">
                      <a16:colId xmlns:a16="http://schemas.microsoft.com/office/drawing/2014/main" val="3286004546"/>
                    </a:ext>
                  </a:extLst>
                </a:gridCol>
                <a:gridCol w="1540934">
                  <a:extLst>
                    <a:ext uri="{9D8B030D-6E8A-4147-A177-3AD203B41FA5}">
                      <a16:colId xmlns:a16="http://schemas.microsoft.com/office/drawing/2014/main" val="2467698448"/>
                    </a:ext>
                  </a:extLst>
                </a:gridCol>
                <a:gridCol w="1540934">
                  <a:extLst>
                    <a:ext uri="{9D8B030D-6E8A-4147-A177-3AD203B41FA5}">
                      <a16:colId xmlns:a16="http://schemas.microsoft.com/office/drawing/2014/main" val="987338976"/>
                    </a:ext>
                  </a:extLst>
                </a:gridCol>
                <a:gridCol w="1540934">
                  <a:extLst>
                    <a:ext uri="{9D8B030D-6E8A-4147-A177-3AD203B41FA5}">
                      <a16:colId xmlns:a16="http://schemas.microsoft.com/office/drawing/2014/main" val="3219619573"/>
                    </a:ext>
                  </a:extLst>
                </a:gridCol>
                <a:gridCol w="1540934">
                  <a:extLst>
                    <a:ext uri="{9D8B030D-6E8A-4147-A177-3AD203B41FA5}">
                      <a16:colId xmlns:a16="http://schemas.microsoft.com/office/drawing/2014/main" val="746001794"/>
                    </a:ext>
                  </a:extLst>
                </a:gridCol>
                <a:gridCol w="1540934">
                  <a:extLst>
                    <a:ext uri="{9D8B030D-6E8A-4147-A177-3AD203B41FA5}">
                      <a16:colId xmlns:a16="http://schemas.microsoft.com/office/drawing/2014/main" val="437573969"/>
                    </a:ext>
                  </a:extLst>
                </a:gridCol>
                <a:gridCol w="1540934">
                  <a:extLst>
                    <a:ext uri="{9D8B030D-6E8A-4147-A177-3AD203B41FA5}">
                      <a16:colId xmlns:a16="http://schemas.microsoft.com/office/drawing/2014/main" val="523750962"/>
                    </a:ext>
                  </a:extLst>
                </a:gridCol>
              </a:tblGrid>
              <a:tr h="1055156">
                <a:tc>
                  <a:txBody>
                    <a:bodyPr/>
                    <a:lstStyle/>
                    <a:p>
                      <a:pPr marL="0" algn="ctr" defTabSz="914400" rtl="0" eaLnBrk="1" latinLnBrk="0" hangingPunct="1">
                        <a:lnSpc>
                          <a:spcPct val="100000"/>
                        </a:lnSpc>
                      </a:pPr>
                      <a:r>
                        <a:rPr lang="en-US" sz="2200" kern="1200" dirty="0">
                          <a:solidFill>
                            <a:schemeClr val="tx1"/>
                          </a:solidFill>
                          <a:latin typeface="+mn-lt"/>
                          <a:ea typeface="+mn-ea"/>
                          <a:cs typeface="+mn-cs"/>
                        </a:rPr>
                        <a:t>Process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00000"/>
                        </a:lnSpc>
                      </a:pPr>
                      <a:r>
                        <a:rPr lang="en-US" sz="2200" kern="1200" dirty="0">
                          <a:solidFill>
                            <a:schemeClr val="tx1"/>
                          </a:solidFill>
                          <a:latin typeface="+mn-lt"/>
                          <a:ea typeface="+mn-ea"/>
                          <a:cs typeface="+mn-cs"/>
                        </a:rPr>
                        <a:t>Arrival Time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00000"/>
                        </a:lnSpc>
                      </a:pPr>
                      <a:r>
                        <a:rPr lang="en-US" sz="2200" kern="1200" dirty="0">
                          <a:solidFill>
                            <a:schemeClr val="tx1"/>
                          </a:solidFill>
                          <a:latin typeface="+mn-lt"/>
                          <a:ea typeface="+mn-ea"/>
                          <a:cs typeface="+mn-cs"/>
                        </a:rPr>
                        <a:t>Service Time (ST)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00000"/>
                        </a:lnSpc>
                      </a:pPr>
                      <a:r>
                        <a:rPr lang="en-US" sz="2200" kern="1200" dirty="0">
                          <a:solidFill>
                            <a:schemeClr val="tx1"/>
                          </a:solidFill>
                          <a:latin typeface="+mn-lt"/>
                          <a:ea typeface="+mn-ea"/>
                          <a:cs typeface="+mn-cs"/>
                        </a:rPr>
                        <a:t>Finish Time (FT)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00000"/>
                        </a:lnSpc>
                      </a:pPr>
                      <a:r>
                        <a:rPr lang="en-US" sz="2200" kern="1200" dirty="0">
                          <a:solidFill>
                            <a:schemeClr val="tx1"/>
                          </a:solidFill>
                          <a:latin typeface="+mn-lt"/>
                          <a:ea typeface="+mn-ea"/>
                          <a:cs typeface="+mn-cs"/>
                        </a:rPr>
                        <a:t>Turnaround Time (TAT)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00000"/>
                        </a:lnSpc>
                      </a:pPr>
                      <a:r>
                        <a:rPr lang="en-US" sz="2200" kern="1200" dirty="0">
                          <a:solidFill>
                            <a:schemeClr val="tx1"/>
                          </a:solidFill>
                          <a:latin typeface="+mn-lt"/>
                          <a:ea typeface="+mn-ea"/>
                          <a:cs typeface="+mn-cs"/>
                        </a:rPr>
                        <a:t>Waiting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00000"/>
                        </a:lnSpc>
                      </a:pPr>
                      <a:r>
                        <a:rPr lang="en-US" sz="2200" kern="1200" dirty="0">
                          <a:solidFill>
                            <a:schemeClr val="tx1"/>
                          </a:solidFill>
                          <a:latin typeface="+mn-lt"/>
                          <a:ea typeface="+mn-ea"/>
                          <a:cs typeface="+mn-cs"/>
                        </a:rPr>
                        <a:t>Response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0097181"/>
                  </a:ext>
                </a:extLst>
              </a:tr>
              <a:tr h="521594">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P2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endParaRPr lang="en-US" sz="22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endParaRPr lang="en-US" sz="22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endParaRPr lang="en-US" sz="22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endParaRPr lang="en-US" sz="22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327019"/>
                  </a:ext>
                </a:extLst>
              </a:tr>
              <a:tr h="521594">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P1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endParaRPr lang="en-US" sz="22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endParaRPr lang="en-US" sz="22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endParaRPr lang="en-US" sz="22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endParaRPr lang="en-US" sz="22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56867395"/>
                  </a:ext>
                </a:extLst>
              </a:tr>
              <a:tr h="521594">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P3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endParaRPr lang="en-US" sz="22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endParaRPr lang="en-US" sz="22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endParaRPr lang="en-US" sz="22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endParaRPr lang="en-US" sz="22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3738785"/>
                  </a:ext>
                </a:extLst>
              </a:tr>
              <a:tr h="521594">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P4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endParaRPr lang="en-US" sz="22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endParaRPr lang="en-US" sz="22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endParaRPr lang="en-US" sz="22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endParaRPr lang="en-US" sz="22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0051693"/>
                  </a:ext>
                </a:extLst>
              </a:tr>
            </a:tbl>
          </a:graphicData>
        </a:graphic>
      </p:graphicFrame>
      <p:pic>
        <p:nvPicPr>
          <p:cNvPr id="10" name="Picture 3">
            <a:extLst>
              <a:ext uri="{FF2B5EF4-FFF2-40B4-BE49-F238E27FC236}">
                <a16:creationId xmlns:a16="http://schemas.microsoft.com/office/drawing/2014/main" id="{88280CF6-60DD-48D1-90B9-AB2712162F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2332" y="1808789"/>
            <a:ext cx="6900335" cy="11017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5304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05496FD-DB0B-4BE9-9274-C722DFC691A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A1B0FB-D917-4C8C-928F-313BD683BF3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itle 2">
            <a:extLst>
              <a:ext uri="{FF2B5EF4-FFF2-40B4-BE49-F238E27FC236}">
                <a16:creationId xmlns:a16="http://schemas.microsoft.com/office/drawing/2014/main" id="{27172493-AAB6-4C7E-B2FF-CAD6F31E21EB}"/>
              </a:ext>
            </a:extLst>
          </p:cNvPr>
          <p:cNvSpPr>
            <a:spLocks noGrp="1"/>
          </p:cNvSpPr>
          <p:nvPr>
            <p:ph type="title"/>
          </p:nvPr>
        </p:nvSpPr>
        <p:spPr>
          <a:xfrm>
            <a:off x="8737600" y="151321"/>
            <a:ext cx="3217340" cy="523875"/>
          </a:xfrm>
          <a:solidFill>
            <a:srgbClr val="92D050">
              <a:alpha val="61176"/>
            </a:srgb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anchor="ctr">
            <a:normAutofit/>
          </a:bodyPr>
          <a:lstStyle/>
          <a:p>
            <a:pPr algn="ctr"/>
            <a:r>
              <a:rPr lang="en-US" sz="2500" dirty="0">
                <a:solidFill>
                  <a:schemeClr val="tx1"/>
                </a:solidFill>
                <a:latin typeface="Book Antiqua" panose="02040602050305030304" pitchFamily="18" charset="0"/>
              </a:rPr>
              <a:t>FCFS – Example # 4</a:t>
            </a:r>
          </a:p>
        </p:txBody>
      </p:sp>
      <p:graphicFrame>
        <p:nvGraphicFramePr>
          <p:cNvPr id="9" name="Table 9">
            <a:extLst>
              <a:ext uri="{FF2B5EF4-FFF2-40B4-BE49-F238E27FC236}">
                <a16:creationId xmlns:a16="http://schemas.microsoft.com/office/drawing/2014/main" id="{61D8E7F3-70A9-4BFB-816D-73506C490914}"/>
              </a:ext>
            </a:extLst>
          </p:cNvPr>
          <p:cNvGraphicFramePr>
            <a:graphicFrameLocks noGrp="1"/>
          </p:cNvGraphicFramePr>
          <p:nvPr>
            <p:extLst>
              <p:ext uri="{D42A27DB-BD31-4B8C-83A1-F6EECF244321}">
                <p14:modId xmlns:p14="http://schemas.microsoft.com/office/powerpoint/2010/main" val="116556047"/>
              </p:ext>
            </p:extLst>
          </p:nvPr>
        </p:nvGraphicFramePr>
        <p:xfrm>
          <a:off x="169332" y="175111"/>
          <a:ext cx="4724401" cy="2931668"/>
        </p:xfrm>
        <a:graphic>
          <a:graphicData uri="http://schemas.openxmlformats.org/drawingml/2006/table">
            <a:tbl>
              <a:tblPr firstRow="1" bandRow="1">
                <a:tableStyleId>{F5AB1C69-6EDB-4FF4-983F-18BD219EF322}</a:tableStyleId>
              </a:tblPr>
              <a:tblGrid>
                <a:gridCol w="1083735">
                  <a:extLst>
                    <a:ext uri="{9D8B030D-6E8A-4147-A177-3AD203B41FA5}">
                      <a16:colId xmlns:a16="http://schemas.microsoft.com/office/drawing/2014/main" val="3286004546"/>
                    </a:ext>
                  </a:extLst>
                </a:gridCol>
                <a:gridCol w="1774596">
                  <a:extLst>
                    <a:ext uri="{9D8B030D-6E8A-4147-A177-3AD203B41FA5}">
                      <a16:colId xmlns:a16="http://schemas.microsoft.com/office/drawing/2014/main" val="2467698448"/>
                    </a:ext>
                  </a:extLst>
                </a:gridCol>
                <a:gridCol w="1866070">
                  <a:extLst>
                    <a:ext uri="{9D8B030D-6E8A-4147-A177-3AD203B41FA5}">
                      <a16:colId xmlns:a16="http://schemas.microsoft.com/office/drawing/2014/main" val="987338976"/>
                    </a:ext>
                  </a:extLst>
                </a:gridCol>
              </a:tblGrid>
              <a:tr h="654718">
                <a:tc>
                  <a:txBody>
                    <a:bodyPr/>
                    <a:lstStyle/>
                    <a:p>
                      <a:pPr marL="0" algn="ctr" defTabSz="914400" rtl="0" eaLnBrk="1" latinLnBrk="0" hangingPunct="1">
                        <a:lnSpc>
                          <a:spcPct val="100000"/>
                        </a:lnSpc>
                      </a:pPr>
                      <a:r>
                        <a:rPr lang="en-US" sz="2200" kern="1200" dirty="0">
                          <a:solidFill>
                            <a:schemeClr val="tx1"/>
                          </a:solidFill>
                        </a:rPr>
                        <a:t>Process</a:t>
                      </a:r>
                      <a:endParaRPr lang="en-US" sz="2200" kern="1200" dirty="0">
                        <a:solidFill>
                          <a:schemeClr val="tx1"/>
                        </a:solidFill>
                        <a:latin typeface="+mn-lt"/>
                        <a:ea typeface="+mn-ea"/>
                        <a:cs typeface="+mn-cs"/>
                      </a:endParaRPr>
                    </a:p>
                  </a:txBody>
                  <a:tcPr anchor="ctr"/>
                </a:tc>
                <a:tc>
                  <a:txBody>
                    <a:bodyPr/>
                    <a:lstStyle/>
                    <a:p>
                      <a:pPr marL="0" algn="ctr" defTabSz="914400" rtl="0" eaLnBrk="1" latinLnBrk="0" hangingPunct="1">
                        <a:lnSpc>
                          <a:spcPct val="100000"/>
                        </a:lnSpc>
                      </a:pPr>
                      <a:r>
                        <a:rPr lang="en-US" sz="2200" kern="1200" dirty="0">
                          <a:solidFill>
                            <a:schemeClr val="tx1"/>
                          </a:solidFill>
                        </a:rPr>
                        <a:t>Arrival Time (AT)</a:t>
                      </a:r>
                      <a:endParaRPr lang="en-US" sz="2200" kern="1200" dirty="0">
                        <a:solidFill>
                          <a:schemeClr val="tx1"/>
                        </a:solidFill>
                        <a:latin typeface="+mn-lt"/>
                        <a:ea typeface="+mn-ea"/>
                        <a:cs typeface="+mn-cs"/>
                      </a:endParaRPr>
                    </a:p>
                  </a:txBody>
                  <a:tcPr anchor="ctr"/>
                </a:tc>
                <a:tc>
                  <a:txBody>
                    <a:bodyPr/>
                    <a:lstStyle/>
                    <a:p>
                      <a:pPr marL="0" algn="ctr" defTabSz="914400" rtl="0" eaLnBrk="1" latinLnBrk="0" hangingPunct="1">
                        <a:lnSpc>
                          <a:spcPct val="100000"/>
                        </a:lnSpc>
                      </a:pPr>
                      <a:r>
                        <a:rPr lang="en-US" sz="2200" kern="1200" dirty="0">
                          <a:solidFill>
                            <a:schemeClr val="tx1"/>
                          </a:solidFill>
                        </a:rPr>
                        <a:t>Burst Time (BT)</a:t>
                      </a:r>
                      <a:endParaRPr lang="en-US" sz="2200" kern="1200" dirty="0">
                        <a:solidFill>
                          <a:schemeClr val="tx1"/>
                        </a:solidFill>
                        <a:latin typeface="+mn-lt"/>
                        <a:ea typeface="+mn-ea"/>
                        <a:cs typeface="+mn-cs"/>
                      </a:endParaRPr>
                    </a:p>
                  </a:txBody>
                  <a:tcPr anchor="ctr"/>
                </a:tc>
                <a:extLst>
                  <a:ext uri="{0D108BD9-81ED-4DB2-BD59-A6C34878D82A}">
                    <a16:rowId xmlns:a16="http://schemas.microsoft.com/office/drawing/2014/main" val="940097181"/>
                  </a:ext>
                </a:extLst>
              </a:tr>
              <a:tr h="521594">
                <a:tc>
                  <a:txBody>
                    <a:bodyPr/>
                    <a:lstStyle/>
                    <a:p>
                      <a:pPr marL="0" algn="ctr" defTabSz="914400" rtl="0" eaLnBrk="1" latinLnBrk="0" hangingPunct="1">
                        <a:lnSpc>
                          <a:spcPct val="150000"/>
                        </a:lnSpc>
                      </a:pPr>
                      <a:r>
                        <a:rPr lang="en-US" sz="2200" kern="1200" dirty="0">
                          <a:solidFill>
                            <a:schemeClr val="tx1"/>
                          </a:solidFill>
                        </a:rPr>
                        <a:t>P1</a:t>
                      </a:r>
                      <a:endParaRPr lang="en-US" sz="2200" kern="1200" dirty="0">
                        <a:solidFill>
                          <a:schemeClr val="tx1"/>
                        </a:solidFill>
                        <a:latin typeface="+mn-lt"/>
                        <a:ea typeface="+mn-ea"/>
                        <a:cs typeface="+mn-cs"/>
                      </a:endParaRPr>
                    </a:p>
                  </a:txBody>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0</a:t>
                      </a:r>
                    </a:p>
                  </a:txBody>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7</a:t>
                      </a:r>
                    </a:p>
                  </a:txBody>
                  <a:tcPr/>
                </a:tc>
                <a:extLst>
                  <a:ext uri="{0D108BD9-81ED-4DB2-BD59-A6C34878D82A}">
                    <a16:rowId xmlns:a16="http://schemas.microsoft.com/office/drawing/2014/main" val="90327019"/>
                  </a:ext>
                </a:extLst>
              </a:tr>
              <a:tr h="521594">
                <a:tc>
                  <a:txBody>
                    <a:bodyPr/>
                    <a:lstStyle/>
                    <a:p>
                      <a:pPr marL="0" algn="ctr" defTabSz="914400" rtl="0" eaLnBrk="1" latinLnBrk="0" hangingPunct="1">
                        <a:lnSpc>
                          <a:spcPct val="150000"/>
                        </a:lnSpc>
                      </a:pPr>
                      <a:r>
                        <a:rPr lang="en-US" sz="2200" kern="1200" dirty="0">
                          <a:solidFill>
                            <a:schemeClr val="tx1"/>
                          </a:solidFill>
                        </a:rPr>
                        <a:t>P2</a:t>
                      </a:r>
                      <a:endParaRPr lang="en-US" sz="2200" kern="1200" dirty="0">
                        <a:solidFill>
                          <a:schemeClr val="tx1"/>
                        </a:solidFill>
                        <a:latin typeface="+mn-lt"/>
                        <a:ea typeface="+mn-ea"/>
                        <a:cs typeface="+mn-cs"/>
                      </a:endParaRPr>
                    </a:p>
                  </a:txBody>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0</a:t>
                      </a:r>
                    </a:p>
                  </a:txBody>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4</a:t>
                      </a:r>
                    </a:p>
                  </a:txBody>
                  <a:tcPr/>
                </a:tc>
                <a:extLst>
                  <a:ext uri="{0D108BD9-81ED-4DB2-BD59-A6C34878D82A}">
                    <a16:rowId xmlns:a16="http://schemas.microsoft.com/office/drawing/2014/main" val="3456867395"/>
                  </a:ext>
                </a:extLst>
              </a:tr>
              <a:tr h="521594">
                <a:tc>
                  <a:txBody>
                    <a:bodyPr/>
                    <a:lstStyle/>
                    <a:p>
                      <a:pPr marL="0" algn="ctr" defTabSz="914400" rtl="0" eaLnBrk="1" latinLnBrk="0" hangingPunct="1">
                        <a:lnSpc>
                          <a:spcPct val="150000"/>
                        </a:lnSpc>
                      </a:pPr>
                      <a:r>
                        <a:rPr lang="en-US" sz="2200" kern="1200" dirty="0">
                          <a:solidFill>
                            <a:schemeClr val="tx1"/>
                          </a:solidFill>
                        </a:rPr>
                        <a:t>P3</a:t>
                      </a:r>
                      <a:endParaRPr lang="en-US" sz="2200" kern="1200" dirty="0">
                        <a:solidFill>
                          <a:schemeClr val="tx1"/>
                        </a:solidFill>
                        <a:latin typeface="+mn-lt"/>
                        <a:ea typeface="+mn-ea"/>
                        <a:cs typeface="+mn-cs"/>
                      </a:endParaRPr>
                    </a:p>
                  </a:txBody>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0</a:t>
                      </a:r>
                    </a:p>
                  </a:txBody>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2</a:t>
                      </a:r>
                    </a:p>
                  </a:txBody>
                  <a:tcPr/>
                </a:tc>
                <a:extLst>
                  <a:ext uri="{0D108BD9-81ED-4DB2-BD59-A6C34878D82A}">
                    <a16:rowId xmlns:a16="http://schemas.microsoft.com/office/drawing/2014/main" val="3023738785"/>
                  </a:ext>
                </a:extLst>
              </a:tr>
              <a:tr h="521594">
                <a:tc>
                  <a:txBody>
                    <a:bodyPr/>
                    <a:lstStyle/>
                    <a:p>
                      <a:pPr marL="0" algn="ctr" defTabSz="914400" rtl="0" eaLnBrk="1" latinLnBrk="0" hangingPunct="1">
                        <a:lnSpc>
                          <a:spcPct val="150000"/>
                        </a:lnSpc>
                      </a:pPr>
                      <a:r>
                        <a:rPr lang="en-US" sz="2200" kern="1200" dirty="0">
                          <a:solidFill>
                            <a:schemeClr val="tx1"/>
                          </a:solidFill>
                        </a:rPr>
                        <a:t>P4</a:t>
                      </a:r>
                      <a:endParaRPr lang="en-US" sz="2200" kern="1200" dirty="0">
                        <a:solidFill>
                          <a:schemeClr val="tx1"/>
                        </a:solidFill>
                        <a:latin typeface="+mn-lt"/>
                        <a:ea typeface="+mn-ea"/>
                        <a:cs typeface="+mn-cs"/>
                      </a:endParaRPr>
                    </a:p>
                  </a:txBody>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0</a:t>
                      </a:r>
                    </a:p>
                  </a:txBody>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5</a:t>
                      </a:r>
                    </a:p>
                  </a:txBody>
                  <a:tcPr/>
                </a:tc>
                <a:extLst>
                  <a:ext uri="{0D108BD9-81ED-4DB2-BD59-A6C34878D82A}">
                    <a16:rowId xmlns:a16="http://schemas.microsoft.com/office/drawing/2014/main" val="4080051693"/>
                  </a:ext>
                </a:extLst>
              </a:tr>
            </a:tbl>
          </a:graphicData>
        </a:graphic>
      </p:graphicFrame>
      <p:sp>
        <p:nvSpPr>
          <p:cNvPr id="11" name="TextBox 10">
            <a:extLst>
              <a:ext uri="{FF2B5EF4-FFF2-40B4-BE49-F238E27FC236}">
                <a16:creationId xmlns:a16="http://schemas.microsoft.com/office/drawing/2014/main" id="{9A08D14C-0497-4672-BEB8-37EE2566E21D}"/>
              </a:ext>
            </a:extLst>
          </p:cNvPr>
          <p:cNvSpPr txBox="1"/>
          <p:nvPr/>
        </p:nvSpPr>
        <p:spPr>
          <a:xfrm>
            <a:off x="4957233" y="136525"/>
            <a:ext cx="3716867" cy="1477328"/>
          </a:xfrm>
          <a:prstGeom prst="rect">
            <a:avLst/>
          </a:prstGeom>
          <a:solidFill>
            <a:srgbClr val="FFFFCC"/>
          </a:solidFill>
          <a:ln>
            <a:solidFill>
              <a:schemeClr val="bg1">
                <a:lumMod val="50000"/>
              </a:schemeClr>
            </a:solidFill>
          </a:ln>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Cambria" panose="02040503050406030204" pitchFamily="18" charset="0"/>
              </a:rPr>
              <a:t>TAT</a:t>
            </a:r>
            <a:r>
              <a:rPr kumimoji="0" lang="en-US" i="0" u="none" strike="noStrike" kern="1200" cap="none" spc="0" normalizeH="0" baseline="0" noProof="0" dirty="0">
                <a:ln>
                  <a:noFill/>
                </a:ln>
                <a:solidFill>
                  <a:prstClr val="black"/>
                </a:solidFill>
                <a:effectLst/>
                <a:uLnTx/>
                <a:uFillTx/>
                <a:latin typeface="Cambria" panose="02040503050406030204" pitchFamily="18" charset="0"/>
              </a:rPr>
              <a:t> = FT – AT</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mbria" panose="02040503050406030204" pitchFamily="18" charset="0"/>
              </a:rPr>
              <a:t>Waiting Time </a:t>
            </a:r>
            <a:r>
              <a:rPr lang="en-US" dirty="0">
                <a:solidFill>
                  <a:prstClr val="black"/>
                </a:solidFill>
                <a:latin typeface="Cambria" panose="02040503050406030204" pitchFamily="18" charset="0"/>
              </a:rPr>
              <a:t>= TAT – Burst time</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Cambria" panose="02040503050406030204" pitchFamily="18" charset="0"/>
              </a:rPr>
              <a:t>Response time </a:t>
            </a:r>
            <a:r>
              <a:rPr kumimoji="0" lang="en-US" i="0" u="none" strike="noStrike" kern="1200" cap="none" spc="0" normalizeH="0" baseline="0" noProof="0" dirty="0">
                <a:ln>
                  <a:noFill/>
                </a:ln>
                <a:solidFill>
                  <a:prstClr val="black"/>
                </a:solidFill>
                <a:effectLst/>
                <a:uLnTx/>
                <a:uFillTx/>
                <a:latin typeface="Cambria" panose="02040503050406030204" pitchFamily="18" charset="0"/>
              </a:rPr>
              <a:t>=  The time at which</a:t>
            </a:r>
            <a:r>
              <a:rPr kumimoji="0" lang="en-US" i="0" u="none" strike="noStrike" kern="1200" cap="none" spc="0" normalizeH="0" noProof="0" dirty="0">
                <a:ln>
                  <a:noFill/>
                </a:ln>
                <a:solidFill>
                  <a:prstClr val="black"/>
                </a:solidFill>
                <a:effectLst/>
                <a:uLnTx/>
                <a:uFillTx/>
                <a:latin typeface="Cambria" panose="02040503050406030204" pitchFamily="18" charset="0"/>
              </a:rPr>
              <a:t> the process gets CPU for the first time - AT</a:t>
            </a:r>
            <a:endParaRPr kumimoji="0" lang="en-US" i="0" u="none" strike="noStrike" kern="1200" cap="none" spc="0" normalizeH="0" baseline="0" noProof="0" dirty="0">
              <a:ln>
                <a:noFill/>
              </a:ln>
              <a:solidFill>
                <a:prstClr val="black"/>
              </a:solidFill>
              <a:effectLst/>
              <a:uLnTx/>
              <a:uFillTx/>
              <a:latin typeface="Cambria" panose="02040503050406030204" pitchFamily="18" charset="0"/>
            </a:endParaRPr>
          </a:p>
        </p:txBody>
      </p:sp>
      <p:graphicFrame>
        <p:nvGraphicFramePr>
          <p:cNvPr id="3" name="Table 9">
            <a:extLst>
              <a:ext uri="{FF2B5EF4-FFF2-40B4-BE49-F238E27FC236}">
                <a16:creationId xmlns:a16="http://schemas.microsoft.com/office/drawing/2014/main" id="{931860D5-3029-4121-BF93-3E7663C7DB55}"/>
              </a:ext>
            </a:extLst>
          </p:cNvPr>
          <p:cNvGraphicFramePr>
            <a:graphicFrameLocks noGrp="1"/>
          </p:cNvGraphicFramePr>
          <p:nvPr>
            <p:extLst>
              <p:ext uri="{D42A27DB-BD31-4B8C-83A1-F6EECF244321}">
                <p14:modId xmlns:p14="http://schemas.microsoft.com/office/powerpoint/2010/main" val="3791560950"/>
              </p:ext>
            </p:extLst>
          </p:nvPr>
        </p:nvGraphicFramePr>
        <p:xfrm>
          <a:off x="228599" y="3301715"/>
          <a:ext cx="10786538" cy="3224824"/>
        </p:xfrm>
        <a:graphic>
          <a:graphicData uri="http://schemas.openxmlformats.org/drawingml/2006/table">
            <a:tbl>
              <a:tblPr firstRow="1" bandRow="1">
                <a:tableStyleId>{21E4AEA4-8DFA-4A89-87EB-49C32662AFE0}</a:tableStyleId>
              </a:tblPr>
              <a:tblGrid>
                <a:gridCol w="1540934">
                  <a:extLst>
                    <a:ext uri="{9D8B030D-6E8A-4147-A177-3AD203B41FA5}">
                      <a16:colId xmlns:a16="http://schemas.microsoft.com/office/drawing/2014/main" val="3286004546"/>
                    </a:ext>
                  </a:extLst>
                </a:gridCol>
                <a:gridCol w="1540934">
                  <a:extLst>
                    <a:ext uri="{9D8B030D-6E8A-4147-A177-3AD203B41FA5}">
                      <a16:colId xmlns:a16="http://schemas.microsoft.com/office/drawing/2014/main" val="2467698448"/>
                    </a:ext>
                  </a:extLst>
                </a:gridCol>
                <a:gridCol w="1540934">
                  <a:extLst>
                    <a:ext uri="{9D8B030D-6E8A-4147-A177-3AD203B41FA5}">
                      <a16:colId xmlns:a16="http://schemas.microsoft.com/office/drawing/2014/main" val="987338976"/>
                    </a:ext>
                  </a:extLst>
                </a:gridCol>
                <a:gridCol w="1540934">
                  <a:extLst>
                    <a:ext uri="{9D8B030D-6E8A-4147-A177-3AD203B41FA5}">
                      <a16:colId xmlns:a16="http://schemas.microsoft.com/office/drawing/2014/main" val="3219619573"/>
                    </a:ext>
                  </a:extLst>
                </a:gridCol>
                <a:gridCol w="1540934">
                  <a:extLst>
                    <a:ext uri="{9D8B030D-6E8A-4147-A177-3AD203B41FA5}">
                      <a16:colId xmlns:a16="http://schemas.microsoft.com/office/drawing/2014/main" val="746001794"/>
                    </a:ext>
                  </a:extLst>
                </a:gridCol>
                <a:gridCol w="1540934">
                  <a:extLst>
                    <a:ext uri="{9D8B030D-6E8A-4147-A177-3AD203B41FA5}">
                      <a16:colId xmlns:a16="http://schemas.microsoft.com/office/drawing/2014/main" val="437573969"/>
                    </a:ext>
                  </a:extLst>
                </a:gridCol>
                <a:gridCol w="1540934">
                  <a:extLst>
                    <a:ext uri="{9D8B030D-6E8A-4147-A177-3AD203B41FA5}">
                      <a16:colId xmlns:a16="http://schemas.microsoft.com/office/drawing/2014/main" val="523750962"/>
                    </a:ext>
                  </a:extLst>
                </a:gridCol>
              </a:tblGrid>
              <a:tr h="1055156">
                <a:tc>
                  <a:txBody>
                    <a:bodyPr/>
                    <a:lstStyle/>
                    <a:p>
                      <a:pPr marL="0" algn="ctr" defTabSz="914400" rtl="0" eaLnBrk="1" latinLnBrk="0" hangingPunct="1">
                        <a:lnSpc>
                          <a:spcPct val="100000"/>
                        </a:lnSpc>
                      </a:pPr>
                      <a:r>
                        <a:rPr lang="en-US" sz="2200" kern="1200" dirty="0">
                          <a:solidFill>
                            <a:schemeClr val="tx1"/>
                          </a:solidFill>
                          <a:latin typeface="+mn-lt"/>
                          <a:ea typeface="+mn-ea"/>
                          <a:cs typeface="+mn-cs"/>
                        </a:rPr>
                        <a:t>Process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00000"/>
                        </a:lnSpc>
                      </a:pPr>
                      <a:r>
                        <a:rPr lang="en-US" sz="2200" kern="1200" dirty="0">
                          <a:solidFill>
                            <a:schemeClr val="tx1"/>
                          </a:solidFill>
                          <a:latin typeface="+mn-lt"/>
                          <a:ea typeface="+mn-ea"/>
                          <a:cs typeface="+mn-cs"/>
                        </a:rPr>
                        <a:t>Arrival Time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00000"/>
                        </a:lnSpc>
                      </a:pPr>
                      <a:r>
                        <a:rPr lang="en-US" sz="2200" kern="1200" dirty="0">
                          <a:solidFill>
                            <a:schemeClr val="tx1"/>
                          </a:solidFill>
                          <a:latin typeface="+mn-lt"/>
                          <a:ea typeface="+mn-ea"/>
                          <a:cs typeface="+mn-cs"/>
                        </a:rPr>
                        <a:t>Service Time (ST)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00000"/>
                        </a:lnSpc>
                      </a:pPr>
                      <a:r>
                        <a:rPr lang="en-US" sz="2200" kern="1200" dirty="0">
                          <a:solidFill>
                            <a:schemeClr val="tx1"/>
                          </a:solidFill>
                          <a:latin typeface="+mn-lt"/>
                          <a:ea typeface="+mn-ea"/>
                          <a:cs typeface="+mn-cs"/>
                        </a:rPr>
                        <a:t>Finish Time (FT)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00000"/>
                        </a:lnSpc>
                      </a:pPr>
                      <a:r>
                        <a:rPr lang="en-US" sz="2200" kern="1200" dirty="0">
                          <a:solidFill>
                            <a:schemeClr val="tx1"/>
                          </a:solidFill>
                          <a:latin typeface="+mn-lt"/>
                          <a:ea typeface="+mn-ea"/>
                          <a:cs typeface="+mn-cs"/>
                        </a:rPr>
                        <a:t>Turnaround Time (TAT)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00000"/>
                        </a:lnSpc>
                      </a:pPr>
                      <a:r>
                        <a:rPr lang="en-US" sz="2200" kern="1200" dirty="0">
                          <a:solidFill>
                            <a:schemeClr val="tx1"/>
                          </a:solidFill>
                          <a:latin typeface="+mn-lt"/>
                          <a:ea typeface="+mn-ea"/>
                          <a:cs typeface="+mn-cs"/>
                        </a:rPr>
                        <a:t>Waiting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00000"/>
                        </a:lnSpc>
                      </a:pPr>
                      <a:r>
                        <a:rPr lang="en-US" sz="2200" kern="1200" dirty="0">
                          <a:solidFill>
                            <a:schemeClr val="tx1"/>
                          </a:solidFill>
                          <a:latin typeface="+mn-lt"/>
                          <a:ea typeface="+mn-ea"/>
                          <a:cs typeface="+mn-cs"/>
                        </a:rPr>
                        <a:t>Response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0097181"/>
                  </a:ext>
                </a:extLst>
              </a:tr>
              <a:tr h="521594">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P1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endParaRPr lang="en-US" sz="22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endParaRPr lang="en-US" sz="22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endParaRPr lang="en-US" sz="22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endParaRPr lang="en-US" sz="22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327019"/>
                  </a:ext>
                </a:extLst>
              </a:tr>
              <a:tr h="521594">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P2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endParaRPr lang="en-US" sz="22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endParaRPr lang="en-US" sz="22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endParaRPr lang="en-US" sz="22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endParaRPr lang="en-US" sz="22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56867395"/>
                  </a:ext>
                </a:extLst>
              </a:tr>
              <a:tr h="521594">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P3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endParaRPr lang="en-US" sz="22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endParaRPr lang="en-US" sz="22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endParaRPr lang="en-US" sz="22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endParaRPr lang="en-US" sz="22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3738785"/>
                  </a:ext>
                </a:extLst>
              </a:tr>
              <a:tr h="521594">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P4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r>
                        <a:rPr lang="en-US" sz="2200" kern="1200" dirty="0">
                          <a:solidFill>
                            <a:schemeClr val="tx1"/>
                          </a:solidFill>
                          <a:latin typeface="+mn-lt"/>
                          <a:ea typeface="+mn-ea"/>
                          <a:cs typeface="+mn-cs"/>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endParaRPr lang="en-US" sz="22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endParaRPr lang="en-US" sz="22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endParaRPr lang="en-US" sz="22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pPr>
                      <a:endParaRPr lang="en-US" sz="22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0051693"/>
                  </a:ext>
                </a:extLst>
              </a:tr>
            </a:tbl>
          </a:graphicData>
        </a:graphic>
      </p:graphicFrame>
    </p:spTree>
    <p:extLst>
      <p:ext uri="{BB962C8B-B14F-4D97-AF65-F5344CB8AC3E}">
        <p14:creationId xmlns:p14="http://schemas.microsoft.com/office/powerpoint/2010/main" val="378600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2"/>
          <p:cNvSpPr>
            <a:spLocks noGrp="1"/>
          </p:cNvSpPr>
          <p:nvPr>
            <p:ph type="title"/>
          </p:nvPr>
        </p:nvSpPr>
        <p:spPr>
          <a:xfrm>
            <a:off x="1329269" y="76200"/>
            <a:ext cx="9643533" cy="990600"/>
          </a:xfr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2800" dirty="0">
                <a:solidFill>
                  <a:schemeClr val="tx1"/>
                </a:solidFill>
              </a:rPr>
              <a:t>FCFS</a:t>
            </a:r>
          </a:p>
        </p:txBody>
      </p:sp>
      <p:sp>
        <p:nvSpPr>
          <p:cNvPr id="5" name="Slide Number Placeholder 3"/>
          <p:cNvSpPr>
            <a:spLocks noGrp="1"/>
          </p:cNvSpPr>
          <p:nvPr>
            <p:ph type="sldNum" sz="quarter" idx="4"/>
          </p:nvPr>
        </p:nvSpPr>
        <p:spPr>
          <a:xfrm>
            <a:off x="9626600" y="6416675"/>
            <a:ext cx="1981200" cy="365125"/>
          </a:xfrm>
        </p:spPr>
        <p:txBody>
          <a:bodyPr/>
          <a:lstStyle/>
          <a:p>
            <a:pPr fontAlgn="base">
              <a:spcBef>
                <a:spcPct val="0"/>
              </a:spcBef>
              <a:spcAft>
                <a:spcPct val="0"/>
              </a:spcAft>
              <a:defRPr/>
            </a:pPr>
            <a:fld id="{9D292B4F-44AA-446D-83AB-6974526852C9}" type="slidenum">
              <a:rPr lang="en-US">
                <a:solidFill>
                  <a:srgbClr val="464653"/>
                </a:solidFill>
                <a:latin typeface="Calibri" pitchFamily="34" charset="0"/>
              </a:rPr>
              <a:pPr fontAlgn="base">
                <a:spcBef>
                  <a:spcPct val="0"/>
                </a:spcBef>
                <a:spcAft>
                  <a:spcPct val="0"/>
                </a:spcAft>
                <a:defRPr/>
              </a:pPr>
              <a:t>85</a:t>
            </a:fld>
            <a:endParaRPr lang="en-US" sz="1600" dirty="0">
              <a:solidFill>
                <a:srgbClr val="464653"/>
              </a:solidFill>
              <a:latin typeface="Calibri" pitchFamily="34" charset="0"/>
            </a:endParaRPr>
          </a:p>
        </p:txBody>
      </p:sp>
      <p:sp>
        <p:nvSpPr>
          <p:cNvPr id="9" name="Content Placeholder 1"/>
          <p:cNvSpPr txBox="1">
            <a:spLocks/>
          </p:cNvSpPr>
          <p:nvPr/>
        </p:nvSpPr>
        <p:spPr bwMode="auto">
          <a:xfrm>
            <a:off x="880533" y="1295400"/>
            <a:ext cx="10515599"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73050" indent="-273050" algn="l" rtl="0" fontAlgn="base">
              <a:spcBef>
                <a:spcPts val="600"/>
              </a:spcBef>
              <a:spcAft>
                <a:spcPct val="0"/>
              </a:spcAft>
              <a:buClr>
                <a:schemeClr val="accent1"/>
              </a:buClr>
              <a:buSzPct val="76000"/>
              <a:buFont typeface="Wingdings 3" pitchFamily="18" charset="2"/>
              <a:buChar char=""/>
              <a:defRPr sz="2600" kern="1200">
                <a:solidFill>
                  <a:schemeClr val="tx1"/>
                </a:solidFill>
                <a:latin typeface="+mn-lt"/>
                <a:ea typeface="+mn-ea"/>
                <a:cs typeface="+mn-cs"/>
              </a:defRPr>
            </a:lvl1pPr>
            <a:lvl2pPr marL="547688" indent="-273050" algn="l" rtl="0" fontAlgn="base">
              <a:spcBef>
                <a:spcPts val="500"/>
              </a:spcBef>
              <a:spcAft>
                <a:spcPct val="0"/>
              </a:spcAft>
              <a:buClr>
                <a:schemeClr val="accent2"/>
              </a:buClr>
              <a:buSzPct val="76000"/>
              <a:buFont typeface="Wingdings 3" pitchFamily="18" charset="2"/>
              <a:buChar char=""/>
              <a:defRPr sz="2300" kern="1200">
                <a:solidFill>
                  <a:schemeClr val="tx2"/>
                </a:solidFill>
                <a:latin typeface="+mn-lt"/>
                <a:ea typeface="+mn-ea"/>
                <a:cs typeface="+mn-cs"/>
              </a:defRPr>
            </a:lvl2pPr>
            <a:lvl3pPr marL="822325" indent="-228600" algn="l" rtl="0" fontAlgn="base">
              <a:spcBef>
                <a:spcPts val="500"/>
              </a:spcBef>
              <a:spcAft>
                <a:spcPct val="0"/>
              </a:spcAft>
              <a:buClr>
                <a:srgbClr val="BCBCBC"/>
              </a:buClr>
              <a:buSzPct val="76000"/>
              <a:buFont typeface="Wingdings 3" pitchFamily="18" charset="2"/>
              <a:buChar char=""/>
              <a:defRPr sz="2000" kern="1200">
                <a:solidFill>
                  <a:schemeClr val="tx1"/>
                </a:solidFill>
                <a:latin typeface="+mn-lt"/>
                <a:ea typeface="+mn-ea"/>
                <a:cs typeface="+mn-cs"/>
              </a:defRPr>
            </a:lvl3pPr>
            <a:lvl4pPr marL="1096963" indent="-228600" algn="l" rtl="0" fontAlgn="base">
              <a:spcBef>
                <a:spcPts val="400"/>
              </a:spcBef>
              <a:spcAft>
                <a:spcPct val="0"/>
              </a:spcAft>
              <a:buClr>
                <a:srgbClr val="8BA2B4"/>
              </a:buClr>
              <a:buSzPct val="70000"/>
              <a:buFont typeface="Wingdings" pitchFamily="2" charset="2"/>
              <a:buChar char=""/>
              <a:defRPr kern="1200">
                <a:solidFill>
                  <a:schemeClr val="tx1"/>
                </a:solidFill>
                <a:latin typeface="+mn-lt"/>
                <a:ea typeface="+mn-ea"/>
                <a:cs typeface="+mn-cs"/>
              </a:defRPr>
            </a:lvl4pPr>
            <a:lvl5pPr marL="1371600" indent="-228600" algn="l" rtl="0" fontAlgn="base">
              <a:spcBef>
                <a:spcPts val="300"/>
              </a:spcBef>
              <a:spcAft>
                <a:spcPct val="0"/>
              </a:spcAft>
              <a:buClr>
                <a:schemeClr val="accent2"/>
              </a:buClr>
              <a:buSzPct val="70000"/>
              <a:buFont typeface="Wingdings" pitchFamily="2" charset="2"/>
              <a:buChar char=""/>
              <a:defRPr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lgn="just">
              <a:lnSpc>
                <a:spcPct val="200000"/>
              </a:lnSpc>
              <a:spcAft>
                <a:spcPts val="600"/>
              </a:spcAft>
              <a:buClr>
                <a:srgbClr val="727CA3"/>
              </a:buClr>
            </a:pPr>
            <a:r>
              <a:rPr lang="zh-TW" altLang="en-US" sz="2500" dirty="0">
                <a:solidFill>
                  <a:prstClr val="black"/>
                </a:solidFill>
                <a:latin typeface="Calisto MT" panose="02040603050505030304" pitchFamily="18" charset="0"/>
                <a:ea typeface="新細明體" pitchFamily="18" charset="-120"/>
                <a:sym typeface="Wingdings" pitchFamily="2" charset="2"/>
              </a:rPr>
              <a:t> </a:t>
            </a:r>
            <a:r>
              <a:rPr lang="en-US" altLang="en-US" sz="2500" dirty="0">
                <a:solidFill>
                  <a:prstClr val="black"/>
                </a:solidFill>
                <a:latin typeface="Calisto MT" panose="02040603050505030304" pitchFamily="18" charset="0"/>
              </a:rPr>
              <a:t>Poor in performance as average wait time is high.</a:t>
            </a:r>
          </a:p>
          <a:p>
            <a:pPr algn="just">
              <a:lnSpc>
                <a:spcPct val="200000"/>
              </a:lnSpc>
              <a:spcAft>
                <a:spcPts val="600"/>
              </a:spcAft>
              <a:buClr>
                <a:srgbClr val="727CA3"/>
              </a:buClr>
            </a:pPr>
            <a:r>
              <a:rPr lang="zh-TW" altLang="en-US" sz="2500" dirty="0">
                <a:solidFill>
                  <a:prstClr val="black"/>
                </a:solidFill>
                <a:latin typeface="Calisto MT" panose="02040603050505030304" pitchFamily="18" charset="0"/>
                <a:ea typeface="新細明體" pitchFamily="18" charset="-120"/>
                <a:sym typeface="Wingdings" pitchFamily="2" charset="2"/>
              </a:rPr>
              <a:t> </a:t>
            </a:r>
            <a:r>
              <a:rPr lang="en-US" altLang="zh-TW" sz="2500" dirty="0">
                <a:solidFill>
                  <a:prstClr val="black"/>
                </a:solidFill>
                <a:latin typeface="Calisto MT" panose="02040603050505030304" pitchFamily="18" charset="0"/>
                <a:ea typeface="新細明體" panose="02020500000000000000" pitchFamily="18" charset="-120"/>
              </a:rPr>
              <a:t>A short process may have to wait a very long time before it can execute.</a:t>
            </a:r>
          </a:p>
          <a:p>
            <a:pPr algn="just">
              <a:lnSpc>
                <a:spcPct val="200000"/>
              </a:lnSpc>
              <a:buClr>
                <a:srgbClr val="727CA3"/>
              </a:buClr>
            </a:pPr>
            <a:r>
              <a:rPr lang="en-US" altLang="zh-TW" sz="2500" dirty="0">
                <a:solidFill>
                  <a:prstClr val="black"/>
                </a:solidFill>
                <a:latin typeface="Calisto MT" panose="02040603050505030304" pitchFamily="18" charset="0"/>
                <a:ea typeface="新細明體" panose="02020500000000000000" pitchFamily="18" charset="-120"/>
                <a:sym typeface="Wingdings" pitchFamily="2" charset="2"/>
              </a:rPr>
              <a:t> </a:t>
            </a:r>
            <a:r>
              <a:rPr lang="en-US" altLang="zh-TW" sz="2500" dirty="0">
                <a:solidFill>
                  <a:prstClr val="black"/>
                </a:solidFill>
                <a:latin typeface="Calisto MT" panose="02040603050505030304" pitchFamily="18" charset="0"/>
                <a:ea typeface="新細明體" panose="02020500000000000000" pitchFamily="18" charset="-120"/>
              </a:rPr>
              <a:t>Favors CPU-bound processes (mostly use processor) over I/O-bound processes.</a:t>
            </a:r>
          </a:p>
          <a:p>
            <a:pPr lvl="1" algn="just">
              <a:lnSpc>
                <a:spcPct val="200000"/>
              </a:lnSpc>
              <a:buClr>
                <a:srgbClr val="9FB8CD"/>
              </a:buClr>
            </a:pPr>
            <a:r>
              <a:rPr lang="en-US" altLang="zh-TW" sz="2500" i="1" dirty="0">
                <a:solidFill>
                  <a:prstClr val="black"/>
                </a:solidFill>
                <a:latin typeface="Calisto MT" panose="02040603050505030304" pitchFamily="18" charset="0"/>
                <a:ea typeface="新細明體" panose="02020500000000000000" pitchFamily="18" charset="-120"/>
              </a:rPr>
              <a:t>I/O processes must wait until CPU-bound process completes</a:t>
            </a:r>
          </a:p>
          <a:p>
            <a:pPr algn="just">
              <a:lnSpc>
                <a:spcPct val="200000"/>
              </a:lnSpc>
              <a:spcAft>
                <a:spcPts val="600"/>
              </a:spcAft>
              <a:buClr>
                <a:srgbClr val="727CA3"/>
              </a:buClr>
            </a:pPr>
            <a:endParaRPr lang="en-US" altLang="en-US" sz="2500" dirty="0">
              <a:solidFill>
                <a:prstClr val="black"/>
              </a:solidFill>
              <a:latin typeface="Calisto MT" panose="02040603050505030304" pitchFamily="18" charset="0"/>
            </a:endParaRPr>
          </a:p>
        </p:txBody>
      </p:sp>
    </p:spTree>
    <p:extLst>
      <p:ext uri="{BB962C8B-B14F-4D97-AF65-F5344CB8AC3E}">
        <p14:creationId xmlns:p14="http://schemas.microsoft.com/office/powerpoint/2010/main" val="20765316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2"/>
          <p:cNvSpPr>
            <a:spLocks noGrp="1"/>
          </p:cNvSpPr>
          <p:nvPr>
            <p:ph type="title"/>
          </p:nvPr>
        </p:nvSpPr>
        <p:spPr>
          <a:xfrm>
            <a:off x="541867" y="76200"/>
            <a:ext cx="11446933" cy="990600"/>
          </a:xfr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2600" dirty="0">
                <a:solidFill>
                  <a:schemeClr val="tx1"/>
                </a:solidFill>
              </a:rPr>
              <a:t>Shortest Job First (SJF) or Shortest Job Next (SJN) or Shortest Process Next (SPN)</a:t>
            </a:r>
          </a:p>
        </p:txBody>
      </p:sp>
      <p:sp>
        <p:nvSpPr>
          <p:cNvPr id="5" name="Slide Number Placeholder 3"/>
          <p:cNvSpPr>
            <a:spLocks noGrp="1"/>
          </p:cNvSpPr>
          <p:nvPr>
            <p:ph type="sldNum" sz="quarter" idx="4"/>
          </p:nvPr>
        </p:nvSpPr>
        <p:spPr>
          <a:xfrm>
            <a:off x="9780660" y="6378265"/>
            <a:ext cx="1981200" cy="365125"/>
          </a:xfrm>
        </p:spPr>
        <p:txBody>
          <a:bodyPr/>
          <a:lstStyle/>
          <a:p>
            <a:pPr>
              <a:defRPr/>
            </a:pPr>
            <a:fld id="{9D292B4F-44AA-446D-83AB-6974526852C9}" type="slidenum">
              <a:rPr lang="en-US" smtClean="0"/>
              <a:pPr>
                <a:defRPr/>
              </a:pPr>
              <a:t>86</a:t>
            </a:fld>
            <a:endParaRPr lang="en-US" sz="1600" dirty="0"/>
          </a:p>
        </p:txBody>
      </p:sp>
      <p:sp>
        <p:nvSpPr>
          <p:cNvPr id="9" name="Content Placeholder 1"/>
          <p:cNvSpPr txBox="1">
            <a:spLocks/>
          </p:cNvSpPr>
          <p:nvPr/>
        </p:nvSpPr>
        <p:spPr bwMode="auto">
          <a:xfrm>
            <a:off x="474135" y="1278467"/>
            <a:ext cx="6087533" cy="5029200"/>
          </a:xfrm>
          <a:prstGeom prst="rect">
            <a:avLst/>
          </a:prstGeom>
          <a:no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lvl1pPr marL="273050" indent="-273050" algn="l" rtl="0" fontAlgn="base">
              <a:spcBef>
                <a:spcPts val="600"/>
              </a:spcBef>
              <a:spcAft>
                <a:spcPct val="0"/>
              </a:spcAft>
              <a:buClr>
                <a:schemeClr val="accent1"/>
              </a:buClr>
              <a:buSzPct val="76000"/>
              <a:buFont typeface="Wingdings 3" pitchFamily="18" charset="2"/>
              <a:buChar char=""/>
              <a:defRPr sz="2600" kern="1200">
                <a:solidFill>
                  <a:schemeClr val="tx1"/>
                </a:solidFill>
                <a:latin typeface="+mn-lt"/>
                <a:ea typeface="+mn-ea"/>
                <a:cs typeface="+mn-cs"/>
              </a:defRPr>
            </a:lvl1pPr>
            <a:lvl2pPr marL="547688" indent="-273050" algn="l" rtl="0" fontAlgn="base">
              <a:spcBef>
                <a:spcPts val="500"/>
              </a:spcBef>
              <a:spcAft>
                <a:spcPct val="0"/>
              </a:spcAft>
              <a:buClr>
                <a:schemeClr val="accent2"/>
              </a:buClr>
              <a:buSzPct val="76000"/>
              <a:buFont typeface="Wingdings 3" pitchFamily="18" charset="2"/>
              <a:buChar char=""/>
              <a:defRPr sz="2300" kern="1200">
                <a:solidFill>
                  <a:schemeClr val="tx2"/>
                </a:solidFill>
                <a:latin typeface="+mn-lt"/>
                <a:ea typeface="+mn-ea"/>
                <a:cs typeface="+mn-cs"/>
              </a:defRPr>
            </a:lvl2pPr>
            <a:lvl3pPr marL="822325" indent="-228600" algn="l" rtl="0" fontAlgn="base">
              <a:spcBef>
                <a:spcPts val="500"/>
              </a:spcBef>
              <a:spcAft>
                <a:spcPct val="0"/>
              </a:spcAft>
              <a:buClr>
                <a:srgbClr val="BCBCBC"/>
              </a:buClr>
              <a:buSzPct val="76000"/>
              <a:buFont typeface="Wingdings 3" pitchFamily="18" charset="2"/>
              <a:buChar char=""/>
              <a:defRPr sz="2000" kern="1200">
                <a:solidFill>
                  <a:schemeClr val="tx1"/>
                </a:solidFill>
                <a:latin typeface="+mn-lt"/>
                <a:ea typeface="+mn-ea"/>
                <a:cs typeface="+mn-cs"/>
              </a:defRPr>
            </a:lvl3pPr>
            <a:lvl4pPr marL="1096963" indent="-228600" algn="l" rtl="0" fontAlgn="base">
              <a:spcBef>
                <a:spcPts val="400"/>
              </a:spcBef>
              <a:spcAft>
                <a:spcPct val="0"/>
              </a:spcAft>
              <a:buClr>
                <a:srgbClr val="8BA2B4"/>
              </a:buClr>
              <a:buSzPct val="70000"/>
              <a:buFont typeface="Wingdings" pitchFamily="2" charset="2"/>
              <a:buChar char=""/>
              <a:defRPr kern="1200">
                <a:solidFill>
                  <a:schemeClr val="tx1"/>
                </a:solidFill>
                <a:latin typeface="+mn-lt"/>
                <a:ea typeface="+mn-ea"/>
                <a:cs typeface="+mn-cs"/>
              </a:defRPr>
            </a:lvl4pPr>
            <a:lvl5pPr marL="1371600" indent="-228600" algn="l" rtl="0" fontAlgn="base">
              <a:spcBef>
                <a:spcPts val="300"/>
              </a:spcBef>
              <a:spcAft>
                <a:spcPct val="0"/>
              </a:spcAft>
              <a:buClr>
                <a:schemeClr val="accent2"/>
              </a:buClr>
              <a:buSzPct val="70000"/>
              <a:buFont typeface="Wingdings" pitchFamily="2" charset="2"/>
              <a:buChar char=""/>
              <a:defRPr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lgn="just">
              <a:spcAft>
                <a:spcPts val="1200"/>
              </a:spcAft>
            </a:pPr>
            <a:r>
              <a:rPr lang="en-US" altLang="en-US" sz="2200" dirty="0">
                <a:latin typeface="Cambria" panose="02040503050406030204" pitchFamily="18" charset="0"/>
              </a:rPr>
              <a:t>Schedule process with the shortest burst time.</a:t>
            </a:r>
          </a:p>
          <a:p>
            <a:pPr algn="just">
              <a:spcAft>
                <a:spcPts val="1200"/>
              </a:spcAft>
            </a:pPr>
            <a:r>
              <a:rPr lang="en-US" altLang="en-US" sz="2200" dirty="0">
                <a:latin typeface="Cambria" panose="02040503050406030204" pitchFamily="18" charset="0"/>
              </a:rPr>
              <a:t>FCFS for same burst time.</a:t>
            </a:r>
          </a:p>
          <a:p>
            <a:pPr algn="just">
              <a:spcAft>
                <a:spcPts val="1200"/>
              </a:spcAft>
            </a:pPr>
            <a:r>
              <a:rPr lang="en-US" sz="2200" dirty="0">
                <a:latin typeface="Cambria" panose="02040503050406030204" pitchFamily="18" charset="0"/>
              </a:rPr>
              <a:t>Best approach to minimize waiting time.</a:t>
            </a:r>
          </a:p>
          <a:p>
            <a:pPr algn="just">
              <a:spcAft>
                <a:spcPts val="1200"/>
              </a:spcAft>
            </a:pPr>
            <a:r>
              <a:rPr lang="en-US" altLang="en-US" sz="2200" dirty="0">
                <a:latin typeface="Cambria" panose="02040503050406030204" pitchFamily="18" charset="0"/>
              </a:rPr>
              <a:t>2 variants </a:t>
            </a:r>
          </a:p>
          <a:p>
            <a:pPr lvl="1" algn="just">
              <a:spcBef>
                <a:spcPts val="600"/>
              </a:spcBef>
              <a:spcAft>
                <a:spcPts val="1200"/>
              </a:spcAft>
            </a:pPr>
            <a:r>
              <a:rPr lang="en-US" altLang="en-US" sz="2200" dirty="0">
                <a:solidFill>
                  <a:schemeClr val="tx1"/>
                </a:solidFill>
                <a:latin typeface="Cambria" panose="02040503050406030204" pitchFamily="18" charset="0"/>
              </a:rPr>
              <a:t>Non-preemptive – the process </a:t>
            </a:r>
            <a:r>
              <a:rPr lang="en-US" altLang="en-US" sz="2200" dirty="0">
                <a:solidFill>
                  <a:schemeClr val="tx1"/>
                </a:solidFill>
                <a:highlight>
                  <a:srgbClr val="FFFF00"/>
                </a:highlight>
                <a:latin typeface="Cambria" panose="02040503050406030204" pitchFamily="18" charset="0"/>
              </a:rPr>
              <a:t>continues to execute until its completion</a:t>
            </a:r>
          </a:p>
          <a:p>
            <a:pPr lvl="1" algn="just">
              <a:spcBef>
                <a:spcPts val="600"/>
              </a:spcBef>
              <a:spcAft>
                <a:spcPts val="1200"/>
              </a:spcAft>
            </a:pPr>
            <a:r>
              <a:rPr lang="en-US" altLang="en-US" sz="2200" dirty="0">
                <a:solidFill>
                  <a:schemeClr val="tx1"/>
                </a:solidFill>
                <a:latin typeface="Cambria" panose="02040503050406030204" pitchFamily="18" charset="0"/>
              </a:rPr>
              <a:t>SJF with preemption – the process </a:t>
            </a:r>
            <a:r>
              <a:rPr lang="en-US" altLang="en-US" sz="2200" dirty="0">
                <a:solidFill>
                  <a:schemeClr val="tx1"/>
                </a:solidFill>
                <a:highlight>
                  <a:srgbClr val="BEFFFE"/>
                </a:highlight>
                <a:latin typeface="Cambria" panose="02040503050406030204" pitchFamily="18" charset="0"/>
              </a:rPr>
              <a:t>may get preempted when a new process arrives</a:t>
            </a:r>
            <a:r>
              <a:rPr lang="en-US" altLang="en-US" sz="2200" dirty="0">
                <a:solidFill>
                  <a:schemeClr val="tx1"/>
                </a:solidFill>
                <a:latin typeface="Cambria" panose="02040503050406030204" pitchFamily="18" charset="0"/>
              </a:rPr>
              <a:t>.</a:t>
            </a:r>
          </a:p>
          <a:p>
            <a:pPr algn="just">
              <a:spcAft>
                <a:spcPts val="1200"/>
              </a:spcAft>
            </a:pPr>
            <a:r>
              <a:rPr lang="en-US" sz="2200" i="1" dirty="0">
                <a:latin typeface="Cambria" panose="02040503050406030204" pitchFamily="18" charset="0"/>
              </a:rPr>
              <a:t>The processer should know in advance how much time process will take.</a:t>
            </a:r>
          </a:p>
          <a:p>
            <a:pPr lvl="1" algn="just">
              <a:spcBef>
                <a:spcPts val="600"/>
              </a:spcBef>
              <a:spcAft>
                <a:spcPts val="1200"/>
              </a:spcAft>
            </a:pPr>
            <a:endParaRPr lang="en-US" altLang="en-US" sz="2200" dirty="0">
              <a:latin typeface="Cambria" panose="02040503050406030204"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3606" y="1670668"/>
            <a:ext cx="3068254" cy="1809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8733" y="3462693"/>
            <a:ext cx="4634137" cy="16728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2781" y="5221698"/>
            <a:ext cx="2352073" cy="1098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6798733" y="1286934"/>
            <a:ext cx="3429000" cy="400110"/>
          </a:xfrm>
          <a:prstGeom prst="rect">
            <a:avLst/>
          </a:prstGeom>
        </p:spPr>
        <p:txBody>
          <a:bodyPr wrap="square">
            <a:spAutoFit/>
          </a:bodyPr>
          <a:lstStyle/>
          <a:p>
            <a:pPr algn="ctr"/>
            <a:r>
              <a:rPr lang="en-US" altLang="en-US" sz="2000" b="1" dirty="0"/>
              <a:t>SJF Non-preemptive</a:t>
            </a:r>
            <a:endParaRPr lang="en-US" sz="2000" b="1" dirty="0"/>
          </a:p>
        </p:txBody>
      </p:sp>
    </p:spTree>
    <p:extLst>
      <p:ext uri="{BB962C8B-B14F-4D97-AF65-F5344CB8AC3E}">
        <p14:creationId xmlns:p14="http://schemas.microsoft.com/office/powerpoint/2010/main" val="2011329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2"/>
          <p:cNvSpPr>
            <a:spLocks noGrp="1"/>
          </p:cNvSpPr>
          <p:nvPr>
            <p:ph type="title"/>
          </p:nvPr>
        </p:nvSpPr>
        <p:spPr>
          <a:xfrm>
            <a:off x="474133" y="76200"/>
            <a:ext cx="11142134" cy="990600"/>
          </a:xfrm>
          <a:solidFill>
            <a:srgbClr val="D2DA7A">
              <a:alpha val="60000"/>
            </a:srgb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2800" dirty="0">
                <a:solidFill>
                  <a:schemeClr val="tx1"/>
                </a:solidFill>
              </a:rPr>
              <a:t>SJF without preemption</a:t>
            </a:r>
          </a:p>
        </p:txBody>
      </p:sp>
      <p:sp>
        <p:nvSpPr>
          <p:cNvPr id="5" name="Slide Number Placeholder 3"/>
          <p:cNvSpPr>
            <a:spLocks noGrp="1"/>
          </p:cNvSpPr>
          <p:nvPr>
            <p:ph type="sldNum" sz="quarter" idx="4"/>
          </p:nvPr>
        </p:nvSpPr>
        <p:spPr>
          <a:xfrm>
            <a:off x="8305800" y="6416676"/>
            <a:ext cx="1981200" cy="365125"/>
          </a:xfrm>
        </p:spPr>
        <p:txBody>
          <a:bodyPr/>
          <a:lstStyle/>
          <a:p>
            <a:pPr>
              <a:defRPr/>
            </a:pPr>
            <a:fld id="{9D292B4F-44AA-446D-83AB-6974526852C9}" type="slidenum">
              <a:rPr lang="en-US" smtClean="0"/>
              <a:pPr>
                <a:defRPr/>
              </a:pPr>
              <a:t>87</a:t>
            </a:fld>
            <a:endParaRPr lang="en-US" sz="1600" dirty="0"/>
          </a:p>
        </p:txBody>
      </p:sp>
      <p:sp>
        <p:nvSpPr>
          <p:cNvPr id="9" name="Content Placeholder 1"/>
          <p:cNvSpPr txBox="1">
            <a:spLocks/>
          </p:cNvSpPr>
          <p:nvPr/>
        </p:nvSpPr>
        <p:spPr bwMode="auto">
          <a:xfrm>
            <a:off x="4656667" y="1512376"/>
            <a:ext cx="7111999" cy="1905000"/>
          </a:xfrm>
          <a:prstGeom prst="rect">
            <a:avLst/>
          </a:prstGeom>
          <a:no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lvl1pPr marL="273050" indent="-273050" algn="l" rtl="0" fontAlgn="base">
              <a:spcBef>
                <a:spcPts val="600"/>
              </a:spcBef>
              <a:spcAft>
                <a:spcPct val="0"/>
              </a:spcAft>
              <a:buClr>
                <a:schemeClr val="accent1"/>
              </a:buClr>
              <a:buSzPct val="76000"/>
              <a:buFont typeface="Wingdings 3" pitchFamily="18" charset="2"/>
              <a:buChar char=""/>
              <a:defRPr sz="2600" kern="1200">
                <a:solidFill>
                  <a:schemeClr val="tx1"/>
                </a:solidFill>
                <a:latin typeface="+mn-lt"/>
                <a:ea typeface="+mn-ea"/>
                <a:cs typeface="+mn-cs"/>
              </a:defRPr>
            </a:lvl1pPr>
            <a:lvl2pPr marL="547688" indent="-273050" algn="l" rtl="0" fontAlgn="base">
              <a:spcBef>
                <a:spcPts val="500"/>
              </a:spcBef>
              <a:spcAft>
                <a:spcPct val="0"/>
              </a:spcAft>
              <a:buClr>
                <a:schemeClr val="accent2"/>
              </a:buClr>
              <a:buSzPct val="76000"/>
              <a:buFont typeface="Wingdings 3" pitchFamily="18" charset="2"/>
              <a:buChar char=""/>
              <a:defRPr sz="2300" kern="1200">
                <a:solidFill>
                  <a:schemeClr val="tx2"/>
                </a:solidFill>
                <a:latin typeface="+mn-lt"/>
                <a:ea typeface="+mn-ea"/>
                <a:cs typeface="+mn-cs"/>
              </a:defRPr>
            </a:lvl2pPr>
            <a:lvl3pPr marL="822325" indent="-228600" algn="l" rtl="0" fontAlgn="base">
              <a:spcBef>
                <a:spcPts val="500"/>
              </a:spcBef>
              <a:spcAft>
                <a:spcPct val="0"/>
              </a:spcAft>
              <a:buClr>
                <a:srgbClr val="BCBCBC"/>
              </a:buClr>
              <a:buSzPct val="76000"/>
              <a:buFont typeface="Wingdings 3" pitchFamily="18" charset="2"/>
              <a:buChar char=""/>
              <a:defRPr sz="2000" kern="1200">
                <a:solidFill>
                  <a:schemeClr val="tx1"/>
                </a:solidFill>
                <a:latin typeface="+mn-lt"/>
                <a:ea typeface="+mn-ea"/>
                <a:cs typeface="+mn-cs"/>
              </a:defRPr>
            </a:lvl3pPr>
            <a:lvl4pPr marL="1096963" indent="-228600" algn="l" rtl="0" fontAlgn="base">
              <a:spcBef>
                <a:spcPts val="400"/>
              </a:spcBef>
              <a:spcAft>
                <a:spcPct val="0"/>
              </a:spcAft>
              <a:buClr>
                <a:srgbClr val="8BA2B4"/>
              </a:buClr>
              <a:buSzPct val="70000"/>
              <a:buFont typeface="Wingdings" pitchFamily="2" charset="2"/>
              <a:buChar char=""/>
              <a:defRPr kern="1200">
                <a:solidFill>
                  <a:schemeClr val="tx1"/>
                </a:solidFill>
                <a:latin typeface="+mn-lt"/>
                <a:ea typeface="+mn-ea"/>
                <a:cs typeface="+mn-cs"/>
              </a:defRPr>
            </a:lvl4pPr>
            <a:lvl5pPr marL="1371600" indent="-228600" algn="l" rtl="0" fontAlgn="base">
              <a:spcBef>
                <a:spcPts val="300"/>
              </a:spcBef>
              <a:spcAft>
                <a:spcPct val="0"/>
              </a:spcAft>
              <a:buClr>
                <a:schemeClr val="accent2"/>
              </a:buClr>
              <a:buSzPct val="70000"/>
              <a:buFont typeface="Wingdings" pitchFamily="2" charset="2"/>
              <a:buChar char=""/>
              <a:defRPr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lgn="just">
              <a:lnSpc>
                <a:spcPct val="150000"/>
              </a:lnSpc>
              <a:spcBef>
                <a:spcPts val="0"/>
              </a:spcBef>
              <a:spcAft>
                <a:spcPts val="0"/>
              </a:spcAft>
            </a:pPr>
            <a:r>
              <a:rPr lang="en-US" altLang="en-US" sz="2100" dirty="0">
                <a:latin typeface="Cambria" panose="02040503050406030204" pitchFamily="18" charset="0"/>
              </a:rPr>
              <a:t>Scheduler chooses P1 as it has arrived at 0 time instant.</a:t>
            </a:r>
          </a:p>
          <a:p>
            <a:pPr algn="just">
              <a:lnSpc>
                <a:spcPct val="150000"/>
              </a:lnSpc>
              <a:spcBef>
                <a:spcPts val="0"/>
              </a:spcBef>
              <a:spcAft>
                <a:spcPts val="0"/>
              </a:spcAft>
            </a:pPr>
            <a:r>
              <a:rPr lang="en-US" altLang="en-US" sz="2100" dirty="0">
                <a:latin typeface="Cambria" panose="02040503050406030204" pitchFamily="18" charset="0"/>
              </a:rPr>
              <a:t>After executing P1, scheduler has 3 options – P2, P3, P4 and it picks P4 having shortest burst time.</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067" y="1307024"/>
            <a:ext cx="3886200" cy="229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7" name="Group 6"/>
          <p:cNvGrpSpPr/>
          <p:nvPr/>
        </p:nvGrpSpPr>
        <p:grpSpPr>
          <a:xfrm>
            <a:off x="474133" y="4016276"/>
            <a:ext cx="6629400" cy="1988820"/>
            <a:chOff x="353313" y="3657600"/>
            <a:chExt cx="6629400" cy="1988820"/>
          </a:xfrm>
        </p:grpSpPr>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313" y="3657600"/>
              <a:ext cx="6629400" cy="19888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Connector 5"/>
            <p:cNvCxnSpPr/>
            <p:nvPr/>
          </p:nvCxnSpPr>
          <p:spPr>
            <a:xfrm>
              <a:off x="457200" y="4191000"/>
              <a:ext cx="1143000"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57200" y="5029200"/>
              <a:ext cx="1143000"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86700" y="4643129"/>
            <a:ext cx="2819400" cy="7447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6453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2"/>
          <p:cNvSpPr>
            <a:spLocks noGrp="1"/>
          </p:cNvSpPr>
          <p:nvPr>
            <p:ph type="title"/>
          </p:nvPr>
        </p:nvSpPr>
        <p:spPr>
          <a:xfrm>
            <a:off x="609600" y="228600"/>
            <a:ext cx="7721600" cy="609600"/>
          </a:xfr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2800" dirty="0">
                <a:solidFill>
                  <a:schemeClr val="tx1"/>
                </a:solidFill>
              </a:rPr>
              <a:t>SJF – without preemption</a:t>
            </a:r>
          </a:p>
        </p:txBody>
      </p:sp>
      <p:sp>
        <p:nvSpPr>
          <p:cNvPr id="5" name="Slide Number Placeholder 3"/>
          <p:cNvSpPr>
            <a:spLocks noGrp="1"/>
          </p:cNvSpPr>
          <p:nvPr>
            <p:ph type="sldNum" sz="quarter" idx="4"/>
          </p:nvPr>
        </p:nvSpPr>
        <p:spPr>
          <a:xfrm>
            <a:off x="9042400" y="6416676"/>
            <a:ext cx="2641600" cy="365125"/>
          </a:xfrm>
        </p:spPr>
        <p:txBody>
          <a:bodyPr/>
          <a:lstStyle/>
          <a:p>
            <a:pPr>
              <a:defRPr/>
            </a:pPr>
            <a:fld id="{9D292B4F-44AA-446D-83AB-6974526852C9}" type="slidenum">
              <a:rPr lang="en-US" smtClean="0"/>
              <a:pPr>
                <a:defRPr/>
              </a:pPr>
              <a:t>88</a:t>
            </a:fld>
            <a:endParaRPr lang="en-US" sz="1600" dirty="0"/>
          </a:p>
        </p:txBody>
      </p:sp>
      <p:graphicFrame>
        <p:nvGraphicFramePr>
          <p:cNvPr id="2" name="Table 1"/>
          <p:cNvGraphicFramePr>
            <a:graphicFrameLocks noGrp="1"/>
          </p:cNvGraphicFramePr>
          <p:nvPr>
            <p:extLst>
              <p:ext uri="{D42A27DB-BD31-4B8C-83A1-F6EECF244321}">
                <p14:modId xmlns:p14="http://schemas.microsoft.com/office/powerpoint/2010/main" val="130058512"/>
              </p:ext>
            </p:extLst>
          </p:nvPr>
        </p:nvGraphicFramePr>
        <p:xfrm>
          <a:off x="508003" y="1219201"/>
          <a:ext cx="11175998" cy="2625135"/>
        </p:xfrm>
        <a:graphic>
          <a:graphicData uri="http://schemas.openxmlformats.org/drawingml/2006/table">
            <a:tbl>
              <a:tblPr firstRow="1" bandRow="1">
                <a:tableStyleId>{5C22544A-7EE6-4342-B048-85BDC9FD1C3A}</a:tableStyleId>
              </a:tblPr>
              <a:tblGrid>
                <a:gridCol w="1596571">
                  <a:extLst>
                    <a:ext uri="{9D8B030D-6E8A-4147-A177-3AD203B41FA5}">
                      <a16:colId xmlns:a16="http://schemas.microsoft.com/office/drawing/2014/main" val="20000"/>
                    </a:ext>
                  </a:extLst>
                </a:gridCol>
                <a:gridCol w="1423969">
                  <a:extLst>
                    <a:ext uri="{9D8B030D-6E8A-4147-A177-3AD203B41FA5}">
                      <a16:colId xmlns:a16="http://schemas.microsoft.com/office/drawing/2014/main" val="20001"/>
                    </a:ext>
                  </a:extLst>
                </a:gridCol>
                <a:gridCol w="1208217">
                  <a:extLst>
                    <a:ext uri="{9D8B030D-6E8A-4147-A177-3AD203B41FA5}">
                      <a16:colId xmlns:a16="http://schemas.microsoft.com/office/drawing/2014/main" val="20002"/>
                    </a:ext>
                  </a:extLst>
                </a:gridCol>
                <a:gridCol w="2157527">
                  <a:extLst>
                    <a:ext uri="{9D8B030D-6E8A-4147-A177-3AD203B41FA5}">
                      <a16:colId xmlns:a16="http://schemas.microsoft.com/office/drawing/2014/main" val="20003"/>
                    </a:ext>
                  </a:extLst>
                </a:gridCol>
                <a:gridCol w="1064383">
                  <a:extLst>
                    <a:ext uri="{9D8B030D-6E8A-4147-A177-3AD203B41FA5}">
                      <a16:colId xmlns:a16="http://schemas.microsoft.com/office/drawing/2014/main" val="20004"/>
                    </a:ext>
                  </a:extLst>
                </a:gridCol>
                <a:gridCol w="1812324">
                  <a:extLst>
                    <a:ext uri="{9D8B030D-6E8A-4147-A177-3AD203B41FA5}">
                      <a16:colId xmlns:a16="http://schemas.microsoft.com/office/drawing/2014/main" val="20005"/>
                    </a:ext>
                  </a:extLst>
                </a:gridCol>
                <a:gridCol w="1913007">
                  <a:extLst>
                    <a:ext uri="{9D8B030D-6E8A-4147-A177-3AD203B41FA5}">
                      <a16:colId xmlns:a16="http://schemas.microsoft.com/office/drawing/2014/main" val="20006"/>
                    </a:ext>
                  </a:extLst>
                </a:gridCol>
              </a:tblGrid>
              <a:tr h="732571">
                <a:tc>
                  <a:txBody>
                    <a:bodyPr/>
                    <a:lstStyle/>
                    <a:p>
                      <a:pPr algn="ctr"/>
                      <a:r>
                        <a:rPr lang="en-US" sz="2000" dirty="0"/>
                        <a:t>Process Number</a:t>
                      </a:r>
                    </a:p>
                  </a:txBody>
                  <a:tcPr marL="121920" marR="121920"/>
                </a:tc>
                <a:tc>
                  <a:txBody>
                    <a:bodyPr/>
                    <a:lstStyle/>
                    <a:p>
                      <a:pPr algn="ctr"/>
                      <a:r>
                        <a:rPr lang="en-US" sz="2000" dirty="0"/>
                        <a:t>Arrival time</a:t>
                      </a:r>
                    </a:p>
                  </a:txBody>
                  <a:tcPr marL="121920" marR="121920"/>
                </a:tc>
                <a:tc>
                  <a:txBody>
                    <a:bodyPr/>
                    <a:lstStyle/>
                    <a:p>
                      <a:pPr algn="ctr"/>
                      <a:r>
                        <a:rPr lang="en-US" sz="2000" dirty="0"/>
                        <a:t>Burst time</a:t>
                      </a:r>
                    </a:p>
                  </a:txBody>
                  <a:tcPr marL="121920" marR="121920"/>
                </a:tc>
                <a:tc>
                  <a:txBody>
                    <a:bodyPr/>
                    <a:lstStyle/>
                    <a:p>
                      <a:pPr algn="ctr"/>
                      <a:r>
                        <a:rPr lang="en-US" sz="2000" dirty="0"/>
                        <a:t>Completion time</a:t>
                      </a:r>
                    </a:p>
                  </a:txBody>
                  <a:tcPr marL="121920" marR="121920"/>
                </a:tc>
                <a:tc>
                  <a:txBody>
                    <a:bodyPr/>
                    <a:lstStyle/>
                    <a:p>
                      <a:pPr algn="ctr"/>
                      <a:r>
                        <a:rPr lang="en-US" sz="2000" dirty="0"/>
                        <a:t>TAT</a:t>
                      </a:r>
                    </a:p>
                  </a:txBody>
                  <a:tcPr marL="121920" marR="121920"/>
                </a:tc>
                <a:tc>
                  <a:txBody>
                    <a:bodyPr/>
                    <a:lstStyle/>
                    <a:p>
                      <a:pPr algn="ctr"/>
                      <a:r>
                        <a:rPr lang="en-US" sz="2000" dirty="0"/>
                        <a:t>Waiting</a:t>
                      </a:r>
                      <a:r>
                        <a:rPr lang="en-US" sz="2000" baseline="0" dirty="0"/>
                        <a:t> time</a:t>
                      </a:r>
                      <a:endParaRPr lang="en-US" sz="2000" dirty="0"/>
                    </a:p>
                  </a:txBody>
                  <a:tcPr marL="121920" marR="121920"/>
                </a:tc>
                <a:tc>
                  <a:txBody>
                    <a:bodyPr/>
                    <a:lstStyle/>
                    <a:p>
                      <a:pPr algn="ctr"/>
                      <a:r>
                        <a:rPr lang="en-US" sz="2000" dirty="0"/>
                        <a:t>Response time</a:t>
                      </a:r>
                    </a:p>
                  </a:txBody>
                  <a:tcPr marL="121920" marR="121920"/>
                </a:tc>
                <a:extLst>
                  <a:ext uri="{0D108BD9-81ED-4DB2-BD59-A6C34878D82A}">
                    <a16:rowId xmlns:a16="http://schemas.microsoft.com/office/drawing/2014/main" val="10000"/>
                  </a:ext>
                </a:extLst>
              </a:tr>
              <a:tr h="488381">
                <a:tc>
                  <a:txBody>
                    <a:bodyPr/>
                    <a:lstStyle/>
                    <a:p>
                      <a:pPr algn="ctr"/>
                      <a:r>
                        <a:rPr lang="en-US" sz="2400" dirty="0"/>
                        <a:t>P</a:t>
                      </a:r>
                      <a:r>
                        <a:rPr lang="en-US" sz="2400" baseline="-25000" dirty="0"/>
                        <a:t>1</a:t>
                      </a:r>
                    </a:p>
                  </a:txBody>
                  <a:tcPr marL="121920" marR="121920"/>
                </a:tc>
                <a:tc>
                  <a:txBody>
                    <a:bodyPr/>
                    <a:lstStyle/>
                    <a:p>
                      <a:pPr algn="ctr"/>
                      <a:r>
                        <a:rPr lang="en-US" sz="2400" dirty="0"/>
                        <a:t>0</a:t>
                      </a:r>
                    </a:p>
                  </a:txBody>
                  <a:tcPr marL="121920" marR="121920"/>
                </a:tc>
                <a:tc>
                  <a:txBody>
                    <a:bodyPr/>
                    <a:lstStyle/>
                    <a:p>
                      <a:pPr algn="ctr"/>
                      <a:r>
                        <a:rPr lang="en-US" sz="2400" dirty="0"/>
                        <a:t>7</a:t>
                      </a:r>
                    </a:p>
                  </a:txBody>
                  <a:tcPr marL="121920" marR="121920"/>
                </a:tc>
                <a:tc>
                  <a:txBody>
                    <a:bodyPr/>
                    <a:lstStyle/>
                    <a:p>
                      <a:pPr algn="ctr"/>
                      <a:r>
                        <a:rPr lang="en-US" sz="2400" dirty="0"/>
                        <a:t>7</a:t>
                      </a:r>
                    </a:p>
                  </a:txBody>
                  <a:tcPr marL="121920" marR="121920"/>
                </a:tc>
                <a:tc>
                  <a:txBody>
                    <a:bodyPr/>
                    <a:lstStyle/>
                    <a:p>
                      <a:pPr algn="ctr"/>
                      <a:r>
                        <a:rPr lang="en-US" sz="2400" dirty="0"/>
                        <a:t>7</a:t>
                      </a:r>
                    </a:p>
                  </a:txBody>
                  <a:tcPr marL="121920" marR="121920"/>
                </a:tc>
                <a:tc>
                  <a:txBody>
                    <a:bodyPr/>
                    <a:lstStyle/>
                    <a:p>
                      <a:pPr algn="ctr"/>
                      <a:r>
                        <a:rPr lang="en-US" sz="2400" dirty="0"/>
                        <a:t>0</a:t>
                      </a:r>
                    </a:p>
                  </a:txBody>
                  <a:tcPr marL="121920" marR="121920"/>
                </a:tc>
                <a:tc>
                  <a:txBody>
                    <a:bodyPr/>
                    <a:lstStyle/>
                    <a:p>
                      <a:pPr algn="ctr"/>
                      <a:r>
                        <a:rPr lang="en-US" sz="2400" dirty="0"/>
                        <a:t>0</a:t>
                      </a:r>
                    </a:p>
                  </a:txBody>
                  <a:tcPr marL="121920" marR="121920"/>
                </a:tc>
                <a:extLst>
                  <a:ext uri="{0D108BD9-81ED-4DB2-BD59-A6C34878D82A}">
                    <a16:rowId xmlns:a16="http://schemas.microsoft.com/office/drawing/2014/main" val="10001"/>
                  </a:ext>
                </a:extLst>
              </a:tr>
              <a:tr h="422866">
                <a:tc>
                  <a:txBody>
                    <a:bodyPr/>
                    <a:lstStyle/>
                    <a:p>
                      <a:pPr algn="ctr"/>
                      <a:r>
                        <a:rPr lang="en-US" sz="2400" dirty="0"/>
                        <a:t>P</a:t>
                      </a:r>
                      <a:r>
                        <a:rPr lang="en-US" sz="2400" baseline="-25000" dirty="0"/>
                        <a:t>2</a:t>
                      </a:r>
                    </a:p>
                  </a:txBody>
                  <a:tcPr marL="121920" marR="121920"/>
                </a:tc>
                <a:tc>
                  <a:txBody>
                    <a:bodyPr/>
                    <a:lstStyle/>
                    <a:p>
                      <a:pPr algn="ctr"/>
                      <a:r>
                        <a:rPr lang="en-US" sz="2400" dirty="0"/>
                        <a:t>2</a:t>
                      </a:r>
                    </a:p>
                  </a:txBody>
                  <a:tcPr marL="121920" marR="121920"/>
                </a:tc>
                <a:tc>
                  <a:txBody>
                    <a:bodyPr/>
                    <a:lstStyle/>
                    <a:p>
                      <a:pPr algn="ctr"/>
                      <a:r>
                        <a:rPr lang="en-US" sz="2400" dirty="0"/>
                        <a:t>4</a:t>
                      </a:r>
                    </a:p>
                  </a:txBody>
                  <a:tcPr marL="121920" marR="121920"/>
                </a:tc>
                <a:tc>
                  <a:txBody>
                    <a:bodyPr/>
                    <a:lstStyle/>
                    <a:p>
                      <a:pPr algn="ctr"/>
                      <a:r>
                        <a:rPr lang="en-US" sz="2400" dirty="0"/>
                        <a:t>14</a:t>
                      </a:r>
                    </a:p>
                  </a:txBody>
                  <a:tcPr marL="121920" marR="121920"/>
                </a:tc>
                <a:tc>
                  <a:txBody>
                    <a:bodyPr/>
                    <a:lstStyle/>
                    <a:p>
                      <a:pPr algn="ctr"/>
                      <a:r>
                        <a:rPr lang="en-US" sz="2400" dirty="0"/>
                        <a:t>12</a:t>
                      </a:r>
                    </a:p>
                  </a:txBody>
                  <a:tcPr marL="121920" marR="121920"/>
                </a:tc>
                <a:tc>
                  <a:txBody>
                    <a:bodyPr/>
                    <a:lstStyle/>
                    <a:p>
                      <a:pPr algn="ctr"/>
                      <a:r>
                        <a:rPr lang="en-US" sz="2400" dirty="0"/>
                        <a:t>8</a:t>
                      </a:r>
                    </a:p>
                  </a:txBody>
                  <a:tcPr marL="121920" marR="121920"/>
                </a:tc>
                <a:tc>
                  <a:txBody>
                    <a:bodyPr/>
                    <a:lstStyle/>
                    <a:p>
                      <a:pPr algn="ctr"/>
                      <a:r>
                        <a:rPr lang="en-US" sz="2400" dirty="0"/>
                        <a:t>8</a:t>
                      </a:r>
                    </a:p>
                  </a:txBody>
                  <a:tcPr marL="121920" marR="121920"/>
                </a:tc>
                <a:extLst>
                  <a:ext uri="{0D108BD9-81ED-4DB2-BD59-A6C34878D82A}">
                    <a16:rowId xmlns:a16="http://schemas.microsoft.com/office/drawing/2014/main" val="10002"/>
                  </a:ext>
                </a:extLst>
              </a:tr>
              <a:tr h="488381">
                <a:tc>
                  <a:txBody>
                    <a:bodyPr/>
                    <a:lstStyle/>
                    <a:p>
                      <a:pPr algn="ctr"/>
                      <a:r>
                        <a:rPr lang="en-US" sz="2400" dirty="0"/>
                        <a:t>P</a:t>
                      </a:r>
                      <a:r>
                        <a:rPr lang="en-US" sz="2400" baseline="-25000" dirty="0"/>
                        <a:t>3</a:t>
                      </a:r>
                    </a:p>
                  </a:txBody>
                  <a:tcPr marL="121920" marR="121920"/>
                </a:tc>
                <a:tc>
                  <a:txBody>
                    <a:bodyPr/>
                    <a:lstStyle/>
                    <a:p>
                      <a:pPr algn="ctr"/>
                      <a:r>
                        <a:rPr lang="en-US" sz="2400" dirty="0"/>
                        <a:t>4</a:t>
                      </a:r>
                    </a:p>
                  </a:txBody>
                  <a:tcPr marL="121920" marR="121920"/>
                </a:tc>
                <a:tc>
                  <a:txBody>
                    <a:bodyPr/>
                    <a:lstStyle/>
                    <a:p>
                      <a:pPr algn="ctr"/>
                      <a:r>
                        <a:rPr lang="en-US" sz="2400" dirty="0"/>
                        <a:t>2</a:t>
                      </a:r>
                    </a:p>
                  </a:txBody>
                  <a:tcPr marL="121920" marR="121920"/>
                </a:tc>
                <a:tc>
                  <a:txBody>
                    <a:bodyPr/>
                    <a:lstStyle/>
                    <a:p>
                      <a:pPr algn="ctr"/>
                      <a:r>
                        <a:rPr lang="en-US" sz="2400" dirty="0"/>
                        <a:t>10</a:t>
                      </a:r>
                    </a:p>
                  </a:txBody>
                  <a:tcPr marL="121920" marR="121920"/>
                </a:tc>
                <a:tc>
                  <a:txBody>
                    <a:bodyPr/>
                    <a:lstStyle/>
                    <a:p>
                      <a:pPr algn="ctr"/>
                      <a:r>
                        <a:rPr lang="en-US" sz="2400" dirty="0"/>
                        <a:t>6</a:t>
                      </a:r>
                    </a:p>
                  </a:txBody>
                  <a:tcPr marL="121920" marR="121920"/>
                </a:tc>
                <a:tc>
                  <a:txBody>
                    <a:bodyPr/>
                    <a:lstStyle/>
                    <a:p>
                      <a:pPr algn="ctr"/>
                      <a:r>
                        <a:rPr lang="en-US" sz="2400" dirty="0"/>
                        <a:t>4</a:t>
                      </a:r>
                    </a:p>
                  </a:txBody>
                  <a:tcPr marL="121920" marR="121920"/>
                </a:tc>
                <a:tc>
                  <a:txBody>
                    <a:bodyPr/>
                    <a:lstStyle/>
                    <a:p>
                      <a:pPr algn="ctr"/>
                      <a:r>
                        <a:rPr lang="en-US" sz="2400" dirty="0"/>
                        <a:t>4</a:t>
                      </a:r>
                    </a:p>
                  </a:txBody>
                  <a:tcPr marL="121920" marR="121920"/>
                </a:tc>
                <a:extLst>
                  <a:ext uri="{0D108BD9-81ED-4DB2-BD59-A6C34878D82A}">
                    <a16:rowId xmlns:a16="http://schemas.microsoft.com/office/drawing/2014/main" val="10003"/>
                  </a:ext>
                </a:extLst>
              </a:tr>
              <a:tr h="458602">
                <a:tc>
                  <a:txBody>
                    <a:bodyPr/>
                    <a:lstStyle/>
                    <a:p>
                      <a:pPr algn="ctr"/>
                      <a:r>
                        <a:rPr lang="en-US" sz="2400" dirty="0"/>
                        <a:t>P</a:t>
                      </a:r>
                      <a:r>
                        <a:rPr lang="en-US" sz="2400" baseline="-25000" dirty="0"/>
                        <a:t>4</a:t>
                      </a:r>
                    </a:p>
                  </a:txBody>
                  <a:tcPr marL="121920" marR="121920"/>
                </a:tc>
                <a:tc>
                  <a:txBody>
                    <a:bodyPr/>
                    <a:lstStyle/>
                    <a:p>
                      <a:pPr algn="ctr"/>
                      <a:r>
                        <a:rPr lang="en-US" sz="2400" dirty="0"/>
                        <a:t>7</a:t>
                      </a:r>
                    </a:p>
                  </a:txBody>
                  <a:tcPr marL="121920" marR="121920"/>
                </a:tc>
                <a:tc>
                  <a:txBody>
                    <a:bodyPr/>
                    <a:lstStyle/>
                    <a:p>
                      <a:pPr algn="ctr"/>
                      <a:r>
                        <a:rPr lang="en-US" sz="2400" dirty="0"/>
                        <a:t>1</a:t>
                      </a:r>
                    </a:p>
                  </a:txBody>
                  <a:tcPr marL="121920" marR="121920"/>
                </a:tc>
                <a:tc>
                  <a:txBody>
                    <a:bodyPr/>
                    <a:lstStyle/>
                    <a:p>
                      <a:pPr algn="ctr"/>
                      <a:r>
                        <a:rPr lang="en-US" sz="2400" dirty="0"/>
                        <a:t>8</a:t>
                      </a:r>
                    </a:p>
                  </a:txBody>
                  <a:tcPr marL="121920" marR="121920"/>
                </a:tc>
                <a:tc>
                  <a:txBody>
                    <a:bodyPr/>
                    <a:lstStyle/>
                    <a:p>
                      <a:pPr algn="ctr"/>
                      <a:r>
                        <a:rPr lang="en-US" sz="2400" dirty="0"/>
                        <a:t>1</a:t>
                      </a:r>
                    </a:p>
                  </a:txBody>
                  <a:tcPr marL="121920" marR="121920"/>
                </a:tc>
                <a:tc>
                  <a:txBody>
                    <a:bodyPr/>
                    <a:lstStyle/>
                    <a:p>
                      <a:pPr algn="ctr"/>
                      <a:r>
                        <a:rPr lang="en-US" sz="2400" dirty="0"/>
                        <a:t>0</a:t>
                      </a:r>
                    </a:p>
                  </a:txBody>
                  <a:tcPr marL="121920" marR="121920"/>
                </a:tc>
                <a:tc>
                  <a:txBody>
                    <a:bodyPr/>
                    <a:lstStyle/>
                    <a:p>
                      <a:pPr algn="ctr"/>
                      <a:r>
                        <a:rPr lang="en-US" sz="2400" dirty="0"/>
                        <a:t>0</a:t>
                      </a:r>
                    </a:p>
                  </a:txBody>
                  <a:tcPr marL="121920" marR="121920"/>
                </a:tc>
                <a:extLst>
                  <a:ext uri="{0D108BD9-81ED-4DB2-BD59-A6C34878D82A}">
                    <a16:rowId xmlns:a16="http://schemas.microsoft.com/office/drawing/2014/main" val="10004"/>
                  </a:ext>
                </a:extLst>
              </a:tr>
            </a:tbl>
          </a:graphicData>
        </a:graphic>
      </p:graphicFrame>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200" y="3886200"/>
            <a:ext cx="11455401" cy="14000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199" y="5395270"/>
            <a:ext cx="6769100" cy="1114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25783" y="5395269"/>
            <a:ext cx="3449235" cy="104608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1108057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pPr>
              <a:defRPr/>
            </a:pPr>
            <a:fld id="{9D292B4F-44AA-446D-83AB-6974526852C9}" type="slidenum">
              <a:rPr lang="en-US" smtClean="0"/>
              <a:pPr>
                <a:defRPr/>
              </a:pPr>
              <a:t>89</a:t>
            </a:fld>
            <a:endParaRPr lang="en-US" sz="16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44" y="1"/>
            <a:ext cx="5670657" cy="2213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6" name="Table 5"/>
          <p:cNvGraphicFramePr>
            <a:graphicFrameLocks noGrp="1"/>
          </p:cNvGraphicFramePr>
          <p:nvPr>
            <p:extLst>
              <p:ext uri="{D42A27DB-BD31-4B8C-83A1-F6EECF244321}">
                <p14:modId xmlns:p14="http://schemas.microsoft.com/office/powerpoint/2010/main" val="185916024"/>
              </p:ext>
            </p:extLst>
          </p:nvPr>
        </p:nvGraphicFramePr>
        <p:xfrm>
          <a:off x="304800" y="2233677"/>
          <a:ext cx="11379199" cy="2711978"/>
        </p:xfrm>
        <a:graphic>
          <a:graphicData uri="http://schemas.openxmlformats.org/drawingml/2006/table">
            <a:tbl>
              <a:tblPr firstRow="1" bandRow="1">
                <a:tableStyleId>{5C22544A-7EE6-4342-B048-85BDC9FD1C3A}</a:tableStyleId>
              </a:tblPr>
              <a:tblGrid>
                <a:gridCol w="1961321">
                  <a:extLst>
                    <a:ext uri="{9D8B030D-6E8A-4147-A177-3AD203B41FA5}">
                      <a16:colId xmlns:a16="http://schemas.microsoft.com/office/drawing/2014/main" val="20000"/>
                    </a:ext>
                  </a:extLst>
                </a:gridCol>
                <a:gridCol w="1749287">
                  <a:extLst>
                    <a:ext uri="{9D8B030D-6E8A-4147-A177-3AD203B41FA5}">
                      <a16:colId xmlns:a16="http://schemas.microsoft.com/office/drawing/2014/main" val="20001"/>
                    </a:ext>
                  </a:extLst>
                </a:gridCol>
                <a:gridCol w="1484245">
                  <a:extLst>
                    <a:ext uri="{9D8B030D-6E8A-4147-A177-3AD203B41FA5}">
                      <a16:colId xmlns:a16="http://schemas.microsoft.com/office/drawing/2014/main" val="20002"/>
                    </a:ext>
                  </a:extLst>
                </a:gridCol>
                <a:gridCol w="2650432">
                  <a:extLst>
                    <a:ext uri="{9D8B030D-6E8A-4147-A177-3AD203B41FA5}">
                      <a16:colId xmlns:a16="http://schemas.microsoft.com/office/drawing/2014/main" val="20003"/>
                    </a:ext>
                  </a:extLst>
                </a:gridCol>
                <a:gridCol w="1307549">
                  <a:extLst>
                    <a:ext uri="{9D8B030D-6E8A-4147-A177-3AD203B41FA5}">
                      <a16:colId xmlns:a16="http://schemas.microsoft.com/office/drawing/2014/main" val="20004"/>
                    </a:ext>
                  </a:extLst>
                </a:gridCol>
                <a:gridCol w="2226365">
                  <a:extLst>
                    <a:ext uri="{9D8B030D-6E8A-4147-A177-3AD203B41FA5}">
                      <a16:colId xmlns:a16="http://schemas.microsoft.com/office/drawing/2014/main" val="20005"/>
                    </a:ext>
                  </a:extLst>
                </a:gridCol>
              </a:tblGrid>
              <a:tr h="616663">
                <a:tc>
                  <a:txBody>
                    <a:bodyPr/>
                    <a:lstStyle/>
                    <a:p>
                      <a:pPr algn="ctr"/>
                      <a:r>
                        <a:rPr lang="en-US" sz="2000" b="0" dirty="0"/>
                        <a:t>Process Number</a:t>
                      </a:r>
                    </a:p>
                  </a:txBody>
                  <a:tcPr marL="121920" marR="121920"/>
                </a:tc>
                <a:tc>
                  <a:txBody>
                    <a:bodyPr/>
                    <a:lstStyle/>
                    <a:p>
                      <a:pPr algn="ctr"/>
                      <a:r>
                        <a:rPr lang="en-US" sz="2000" b="0" dirty="0"/>
                        <a:t>Arrival time</a:t>
                      </a:r>
                    </a:p>
                  </a:txBody>
                  <a:tcPr marL="121920" marR="121920"/>
                </a:tc>
                <a:tc>
                  <a:txBody>
                    <a:bodyPr/>
                    <a:lstStyle/>
                    <a:p>
                      <a:pPr algn="ctr"/>
                      <a:r>
                        <a:rPr lang="en-US" sz="2000" b="0" dirty="0"/>
                        <a:t>Burst time</a:t>
                      </a:r>
                    </a:p>
                  </a:txBody>
                  <a:tcPr marL="121920" marR="121920"/>
                </a:tc>
                <a:tc>
                  <a:txBody>
                    <a:bodyPr/>
                    <a:lstStyle/>
                    <a:p>
                      <a:pPr algn="ctr"/>
                      <a:r>
                        <a:rPr lang="en-US" sz="2000" b="0" dirty="0"/>
                        <a:t>Completion time</a:t>
                      </a:r>
                    </a:p>
                  </a:txBody>
                  <a:tcPr marL="121920" marR="121920"/>
                </a:tc>
                <a:tc>
                  <a:txBody>
                    <a:bodyPr/>
                    <a:lstStyle/>
                    <a:p>
                      <a:pPr algn="ctr"/>
                      <a:r>
                        <a:rPr lang="en-US" sz="2000" b="0" dirty="0"/>
                        <a:t>TAT</a:t>
                      </a:r>
                    </a:p>
                  </a:txBody>
                  <a:tcPr marL="121920" marR="121920"/>
                </a:tc>
                <a:tc>
                  <a:txBody>
                    <a:bodyPr/>
                    <a:lstStyle/>
                    <a:p>
                      <a:pPr algn="ctr"/>
                      <a:r>
                        <a:rPr lang="en-US" sz="2000" b="0" dirty="0"/>
                        <a:t>Waiting</a:t>
                      </a:r>
                      <a:r>
                        <a:rPr lang="en-US" sz="2000" b="0" baseline="0" dirty="0"/>
                        <a:t> time</a:t>
                      </a:r>
                      <a:endParaRPr lang="en-US" sz="2000" b="0" dirty="0"/>
                    </a:p>
                  </a:txBody>
                  <a:tcPr marL="121920" marR="121920"/>
                </a:tc>
                <a:extLst>
                  <a:ext uri="{0D108BD9-81ED-4DB2-BD59-A6C34878D82A}">
                    <a16:rowId xmlns:a16="http://schemas.microsoft.com/office/drawing/2014/main" val="10000"/>
                  </a:ext>
                </a:extLst>
              </a:tr>
              <a:tr h="411109">
                <a:tc>
                  <a:txBody>
                    <a:bodyPr/>
                    <a:lstStyle/>
                    <a:p>
                      <a:pPr marL="0" algn="ctr" rtl="0" eaLnBrk="1" latinLnBrk="0" hangingPunct="1"/>
                      <a:r>
                        <a:rPr kumimoji="0" lang="en-US" sz="2000" b="0" kern="1200" dirty="0">
                          <a:solidFill>
                            <a:schemeClr val="dk1"/>
                          </a:solidFill>
                          <a:latin typeface="+mn-lt"/>
                          <a:ea typeface="+mn-ea"/>
                          <a:cs typeface="+mn-cs"/>
                        </a:rPr>
                        <a:t>A</a:t>
                      </a:r>
                    </a:p>
                  </a:txBody>
                  <a:tcPr marL="121920" marR="121920"/>
                </a:tc>
                <a:tc>
                  <a:txBody>
                    <a:bodyPr/>
                    <a:lstStyle/>
                    <a:p>
                      <a:pPr algn="ctr"/>
                      <a:r>
                        <a:rPr lang="en-US" sz="2000" b="0" dirty="0"/>
                        <a:t>0</a:t>
                      </a:r>
                    </a:p>
                  </a:txBody>
                  <a:tcPr marL="121920" marR="121920"/>
                </a:tc>
                <a:tc>
                  <a:txBody>
                    <a:bodyPr/>
                    <a:lstStyle/>
                    <a:p>
                      <a:pPr algn="ctr"/>
                      <a:r>
                        <a:rPr lang="en-US" sz="2000" b="0" dirty="0"/>
                        <a:t>3</a:t>
                      </a:r>
                    </a:p>
                  </a:txBody>
                  <a:tcPr marL="121920" marR="121920"/>
                </a:tc>
                <a:tc>
                  <a:txBody>
                    <a:bodyPr/>
                    <a:lstStyle/>
                    <a:p>
                      <a:pPr algn="ctr"/>
                      <a:r>
                        <a:rPr lang="en-US" sz="2000" b="0" dirty="0"/>
                        <a:t>3</a:t>
                      </a:r>
                    </a:p>
                  </a:txBody>
                  <a:tcPr marL="121920" marR="121920"/>
                </a:tc>
                <a:tc>
                  <a:txBody>
                    <a:bodyPr/>
                    <a:lstStyle/>
                    <a:p>
                      <a:pPr algn="ctr"/>
                      <a:r>
                        <a:rPr lang="en-US" sz="2000" b="0" dirty="0"/>
                        <a:t>3</a:t>
                      </a:r>
                    </a:p>
                  </a:txBody>
                  <a:tcPr marL="121920" marR="121920"/>
                </a:tc>
                <a:tc>
                  <a:txBody>
                    <a:bodyPr/>
                    <a:lstStyle/>
                    <a:p>
                      <a:pPr algn="ctr"/>
                      <a:r>
                        <a:rPr lang="en-US" sz="2000" b="0" dirty="0"/>
                        <a:t>0</a:t>
                      </a:r>
                    </a:p>
                  </a:txBody>
                  <a:tcPr marL="121920" marR="121920"/>
                </a:tc>
                <a:extLst>
                  <a:ext uri="{0D108BD9-81ED-4DB2-BD59-A6C34878D82A}">
                    <a16:rowId xmlns:a16="http://schemas.microsoft.com/office/drawing/2014/main" val="10001"/>
                  </a:ext>
                </a:extLst>
              </a:tr>
              <a:tr h="355960">
                <a:tc>
                  <a:txBody>
                    <a:bodyPr/>
                    <a:lstStyle/>
                    <a:p>
                      <a:pPr marL="0" algn="ctr" rtl="0" eaLnBrk="1" latinLnBrk="0" hangingPunct="1"/>
                      <a:r>
                        <a:rPr kumimoji="0" lang="en-US" sz="2000" b="0" kern="1200" dirty="0">
                          <a:solidFill>
                            <a:schemeClr val="dk1"/>
                          </a:solidFill>
                          <a:latin typeface="+mn-lt"/>
                          <a:ea typeface="+mn-ea"/>
                          <a:cs typeface="+mn-cs"/>
                        </a:rPr>
                        <a:t>B</a:t>
                      </a:r>
                    </a:p>
                  </a:txBody>
                  <a:tcPr marL="121920" marR="121920"/>
                </a:tc>
                <a:tc>
                  <a:txBody>
                    <a:bodyPr/>
                    <a:lstStyle/>
                    <a:p>
                      <a:pPr algn="ctr"/>
                      <a:r>
                        <a:rPr lang="en-US" sz="2000" b="0" dirty="0"/>
                        <a:t>2</a:t>
                      </a:r>
                    </a:p>
                  </a:txBody>
                  <a:tcPr marL="121920" marR="121920"/>
                </a:tc>
                <a:tc>
                  <a:txBody>
                    <a:bodyPr/>
                    <a:lstStyle/>
                    <a:p>
                      <a:pPr algn="ctr"/>
                      <a:r>
                        <a:rPr lang="en-US" sz="2000" b="0" dirty="0"/>
                        <a:t>6</a:t>
                      </a:r>
                    </a:p>
                  </a:txBody>
                  <a:tcPr marL="121920" marR="121920"/>
                </a:tc>
                <a:tc>
                  <a:txBody>
                    <a:bodyPr/>
                    <a:lstStyle/>
                    <a:p>
                      <a:pPr algn="ctr"/>
                      <a:r>
                        <a:rPr lang="en-US" sz="2000" b="0" dirty="0"/>
                        <a:t>9</a:t>
                      </a:r>
                    </a:p>
                  </a:txBody>
                  <a:tcPr marL="121920" marR="121920"/>
                </a:tc>
                <a:tc>
                  <a:txBody>
                    <a:bodyPr/>
                    <a:lstStyle/>
                    <a:p>
                      <a:pPr algn="ctr"/>
                      <a:r>
                        <a:rPr lang="en-US" sz="2000" b="0" dirty="0"/>
                        <a:t>7</a:t>
                      </a:r>
                    </a:p>
                  </a:txBody>
                  <a:tcPr marL="121920" marR="121920"/>
                </a:tc>
                <a:tc>
                  <a:txBody>
                    <a:bodyPr/>
                    <a:lstStyle/>
                    <a:p>
                      <a:pPr algn="ctr"/>
                      <a:r>
                        <a:rPr lang="en-US" sz="2000" b="0" dirty="0"/>
                        <a:t>1</a:t>
                      </a:r>
                    </a:p>
                  </a:txBody>
                  <a:tcPr marL="121920" marR="121920"/>
                </a:tc>
                <a:extLst>
                  <a:ext uri="{0D108BD9-81ED-4DB2-BD59-A6C34878D82A}">
                    <a16:rowId xmlns:a16="http://schemas.microsoft.com/office/drawing/2014/main" val="10002"/>
                  </a:ext>
                </a:extLst>
              </a:tr>
              <a:tr h="411109">
                <a:tc>
                  <a:txBody>
                    <a:bodyPr/>
                    <a:lstStyle/>
                    <a:p>
                      <a:pPr marL="0" algn="ctr" rtl="0" eaLnBrk="1" latinLnBrk="0" hangingPunct="1"/>
                      <a:r>
                        <a:rPr kumimoji="0" lang="en-US" sz="2000" b="0" kern="1200" dirty="0">
                          <a:solidFill>
                            <a:schemeClr val="dk1"/>
                          </a:solidFill>
                          <a:latin typeface="+mn-lt"/>
                          <a:ea typeface="+mn-ea"/>
                          <a:cs typeface="+mn-cs"/>
                        </a:rPr>
                        <a:t>C</a:t>
                      </a:r>
                    </a:p>
                  </a:txBody>
                  <a:tcPr marL="121920" marR="121920"/>
                </a:tc>
                <a:tc>
                  <a:txBody>
                    <a:bodyPr/>
                    <a:lstStyle/>
                    <a:p>
                      <a:pPr algn="ctr"/>
                      <a:r>
                        <a:rPr lang="en-US" sz="2000" b="0" dirty="0"/>
                        <a:t>4</a:t>
                      </a:r>
                    </a:p>
                  </a:txBody>
                  <a:tcPr marL="121920" marR="121920"/>
                </a:tc>
                <a:tc>
                  <a:txBody>
                    <a:bodyPr/>
                    <a:lstStyle/>
                    <a:p>
                      <a:pPr algn="ctr"/>
                      <a:r>
                        <a:rPr lang="en-US" sz="2000" b="0" dirty="0"/>
                        <a:t>4</a:t>
                      </a:r>
                    </a:p>
                  </a:txBody>
                  <a:tcPr marL="121920" marR="121920"/>
                </a:tc>
                <a:tc>
                  <a:txBody>
                    <a:bodyPr/>
                    <a:lstStyle/>
                    <a:p>
                      <a:pPr algn="ctr"/>
                      <a:r>
                        <a:rPr lang="en-US" sz="2000" b="0" dirty="0"/>
                        <a:t>15</a:t>
                      </a:r>
                    </a:p>
                  </a:txBody>
                  <a:tcPr marL="121920" marR="121920"/>
                </a:tc>
                <a:tc>
                  <a:txBody>
                    <a:bodyPr/>
                    <a:lstStyle/>
                    <a:p>
                      <a:pPr algn="ctr"/>
                      <a:r>
                        <a:rPr lang="en-US" sz="2000" b="0" dirty="0"/>
                        <a:t>11</a:t>
                      </a:r>
                    </a:p>
                  </a:txBody>
                  <a:tcPr marL="121920" marR="121920"/>
                </a:tc>
                <a:tc>
                  <a:txBody>
                    <a:bodyPr/>
                    <a:lstStyle/>
                    <a:p>
                      <a:pPr algn="ctr"/>
                      <a:r>
                        <a:rPr lang="en-US" sz="2000" b="0" dirty="0"/>
                        <a:t>7</a:t>
                      </a:r>
                    </a:p>
                  </a:txBody>
                  <a:tcPr marL="121920" marR="121920"/>
                </a:tc>
                <a:extLst>
                  <a:ext uri="{0D108BD9-81ED-4DB2-BD59-A6C34878D82A}">
                    <a16:rowId xmlns:a16="http://schemas.microsoft.com/office/drawing/2014/main" val="10003"/>
                  </a:ext>
                </a:extLst>
              </a:tr>
              <a:tr h="386041">
                <a:tc>
                  <a:txBody>
                    <a:bodyPr/>
                    <a:lstStyle/>
                    <a:p>
                      <a:pPr marL="0" algn="ctr" rtl="0" eaLnBrk="1" latinLnBrk="0" hangingPunct="1"/>
                      <a:r>
                        <a:rPr kumimoji="0" lang="en-US" sz="2000" b="0" kern="1200" dirty="0">
                          <a:solidFill>
                            <a:schemeClr val="dk1"/>
                          </a:solidFill>
                          <a:latin typeface="+mn-lt"/>
                          <a:ea typeface="+mn-ea"/>
                          <a:cs typeface="+mn-cs"/>
                        </a:rPr>
                        <a:t>D</a:t>
                      </a:r>
                    </a:p>
                  </a:txBody>
                  <a:tcPr marL="121920" marR="121920"/>
                </a:tc>
                <a:tc>
                  <a:txBody>
                    <a:bodyPr/>
                    <a:lstStyle/>
                    <a:p>
                      <a:pPr algn="ctr"/>
                      <a:r>
                        <a:rPr lang="en-US" sz="2000" b="0" dirty="0"/>
                        <a:t>6</a:t>
                      </a:r>
                    </a:p>
                  </a:txBody>
                  <a:tcPr marL="121920" marR="121920"/>
                </a:tc>
                <a:tc>
                  <a:txBody>
                    <a:bodyPr/>
                    <a:lstStyle/>
                    <a:p>
                      <a:pPr algn="ctr"/>
                      <a:r>
                        <a:rPr lang="en-US" sz="2000" b="0" dirty="0"/>
                        <a:t>5</a:t>
                      </a:r>
                    </a:p>
                  </a:txBody>
                  <a:tcPr marL="121920" marR="121920"/>
                </a:tc>
                <a:tc>
                  <a:txBody>
                    <a:bodyPr/>
                    <a:lstStyle/>
                    <a:p>
                      <a:pPr algn="ctr"/>
                      <a:r>
                        <a:rPr lang="en-US" sz="2000" b="0" dirty="0"/>
                        <a:t>20</a:t>
                      </a:r>
                    </a:p>
                  </a:txBody>
                  <a:tcPr marL="121920" marR="121920"/>
                </a:tc>
                <a:tc>
                  <a:txBody>
                    <a:bodyPr/>
                    <a:lstStyle/>
                    <a:p>
                      <a:pPr algn="ctr"/>
                      <a:r>
                        <a:rPr lang="en-US" sz="2000" b="0" dirty="0"/>
                        <a:t>14</a:t>
                      </a:r>
                    </a:p>
                  </a:txBody>
                  <a:tcPr marL="121920" marR="121920"/>
                </a:tc>
                <a:tc>
                  <a:txBody>
                    <a:bodyPr/>
                    <a:lstStyle/>
                    <a:p>
                      <a:pPr algn="ctr"/>
                      <a:r>
                        <a:rPr lang="en-US" sz="2000" b="0" dirty="0"/>
                        <a:t>9</a:t>
                      </a:r>
                    </a:p>
                  </a:txBody>
                  <a:tcPr marL="121920" marR="121920"/>
                </a:tc>
                <a:extLst>
                  <a:ext uri="{0D108BD9-81ED-4DB2-BD59-A6C34878D82A}">
                    <a16:rowId xmlns:a16="http://schemas.microsoft.com/office/drawing/2014/main" val="10004"/>
                  </a:ext>
                </a:extLst>
              </a:tr>
              <a:tr h="386041">
                <a:tc>
                  <a:txBody>
                    <a:bodyPr/>
                    <a:lstStyle/>
                    <a:p>
                      <a:pPr marL="0" algn="ctr" rtl="0" eaLnBrk="1" latinLnBrk="0" hangingPunct="1"/>
                      <a:r>
                        <a:rPr kumimoji="0" lang="en-US" sz="2000" b="0" kern="1200" dirty="0">
                          <a:solidFill>
                            <a:schemeClr val="dk1"/>
                          </a:solidFill>
                          <a:latin typeface="+mn-lt"/>
                          <a:ea typeface="+mn-ea"/>
                          <a:cs typeface="+mn-cs"/>
                        </a:rPr>
                        <a:t>E</a:t>
                      </a:r>
                    </a:p>
                  </a:txBody>
                  <a:tcPr marL="121920" marR="121920"/>
                </a:tc>
                <a:tc>
                  <a:txBody>
                    <a:bodyPr/>
                    <a:lstStyle/>
                    <a:p>
                      <a:pPr algn="ctr"/>
                      <a:r>
                        <a:rPr lang="en-US" sz="2000" b="0" dirty="0"/>
                        <a:t>8</a:t>
                      </a:r>
                    </a:p>
                  </a:txBody>
                  <a:tcPr marL="121920" marR="121920"/>
                </a:tc>
                <a:tc>
                  <a:txBody>
                    <a:bodyPr/>
                    <a:lstStyle/>
                    <a:p>
                      <a:pPr algn="ctr"/>
                      <a:r>
                        <a:rPr lang="en-US" sz="2000" b="0" dirty="0"/>
                        <a:t>2</a:t>
                      </a:r>
                    </a:p>
                  </a:txBody>
                  <a:tcPr marL="121920" marR="121920"/>
                </a:tc>
                <a:tc>
                  <a:txBody>
                    <a:bodyPr/>
                    <a:lstStyle/>
                    <a:p>
                      <a:pPr algn="ctr"/>
                      <a:r>
                        <a:rPr lang="en-US" sz="2000" b="0" dirty="0"/>
                        <a:t>11</a:t>
                      </a:r>
                    </a:p>
                  </a:txBody>
                  <a:tcPr marL="121920" marR="121920"/>
                </a:tc>
                <a:tc>
                  <a:txBody>
                    <a:bodyPr/>
                    <a:lstStyle/>
                    <a:p>
                      <a:pPr algn="ctr"/>
                      <a:r>
                        <a:rPr lang="en-US" sz="2000" b="0" dirty="0"/>
                        <a:t>3</a:t>
                      </a:r>
                    </a:p>
                  </a:txBody>
                  <a:tcPr marL="121920" marR="121920"/>
                </a:tc>
                <a:tc>
                  <a:txBody>
                    <a:bodyPr/>
                    <a:lstStyle/>
                    <a:p>
                      <a:pPr algn="ctr"/>
                      <a:r>
                        <a:rPr lang="en-US" sz="2000" b="0" dirty="0"/>
                        <a:t>1</a:t>
                      </a:r>
                    </a:p>
                  </a:txBody>
                  <a:tcPr marL="121920" marR="121920"/>
                </a:tc>
                <a:extLst>
                  <a:ext uri="{0D108BD9-81ED-4DB2-BD59-A6C34878D82A}">
                    <a16:rowId xmlns:a16="http://schemas.microsoft.com/office/drawing/2014/main" val="10005"/>
                  </a:ext>
                </a:extLst>
              </a:tr>
            </a:tbl>
          </a:graphicData>
        </a:graphic>
      </p:graphicFrame>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550" y="5334001"/>
            <a:ext cx="10452100" cy="124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6034778" y="228601"/>
            <a:ext cx="3617223" cy="646331"/>
          </a:xfrm>
          <a:prstGeom prst="rect">
            <a:avLst/>
          </a:prstGeom>
          <a:noFill/>
        </p:spPr>
        <p:txBody>
          <a:bodyPr wrap="square" rtlCol="0">
            <a:spAutoFit/>
          </a:bodyPr>
          <a:lstStyle/>
          <a:p>
            <a:r>
              <a:rPr lang="en-US" dirty="0"/>
              <a:t>SJF OR SPN </a:t>
            </a:r>
          </a:p>
          <a:p>
            <a:r>
              <a:rPr lang="en-US" dirty="0"/>
              <a:t>(without preemption)</a:t>
            </a:r>
          </a:p>
        </p:txBody>
      </p:sp>
    </p:spTree>
    <p:extLst>
      <p:ext uri="{BB962C8B-B14F-4D97-AF65-F5344CB8AC3E}">
        <p14:creationId xmlns:p14="http://schemas.microsoft.com/office/powerpoint/2010/main" val="3834730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34" name="Rectangle 2"/>
          <p:cNvSpPr>
            <a:spLocks noGrp="1" noChangeArrowheads="1"/>
          </p:cNvSpPr>
          <p:nvPr>
            <p:ph type="title"/>
          </p:nvPr>
        </p:nvSpPr>
        <p:spPr>
          <a:xfrm>
            <a:off x="808638" y="386930"/>
            <a:ext cx="9236700" cy="1188950"/>
          </a:xfrm>
        </p:spPr>
        <p:txBody>
          <a:bodyPr anchor="b">
            <a:normAutofit/>
          </a:bodyPr>
          <a:lstStyle/>
          <a:p>
            <a:pPr eaLnBrk="1" hangingPunct="1"/>
            <a:r>
              <a:rPr lang="en-US" altLang="zh-TW" sz="5400" b="1" dirty="0"/>
              <a:t>Operating System</a:t>
            </a:r>
            <a:endParaRPr lang="en-US" altLang="zh-TW" sz="5400" b="1" i="1" dirty="0"/>
          </a:p>
        </p:txBody>
      </p:sp>
      <p:grpSp>
        <p:nvGrpSpPr>
          <p:cNvPr id="139" name="Group 138">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40" name="Rectangle 139">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3" name="Rectangle 14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36" name="Slide Number Placeholder 3"/>
          <p:cNvSpPr>
            <a:spLocks noGrp="1"/>
          </p:cNvSpPr>
          <p:nvPr>
            <p:ph type="sldNum" sz="quarter" idx="12"/>
          </p:nvPr>
        </p:nvSpPr>
        <p:spPr>
          <a:xfrm>
            <a:off x="8610600" y="6492240"/>
            <a:ext cx="2743200" cy="365125"/>
          </a:xfrm>
        </p:spPr>
        <p:txBody>
          <a:bodyPr vert="horz">
            <a:normAutofit/>
          </a:bodyPr>
          <a:lstStyle/>
          <a:p>
            <a:pPr>
              <a:spcAft>
                <a:spcPts val="600"/>
              </a:spcAft>
              <a:defRPr/>
            </a:pPr>
            <a:fld id="{78ECD418-2E01-4ED4-9736-54A4274A08AE}" type="slidenum">
              <a:rPr lang="en-US" altLang="zh-TW">
                <a:latin typeface="Calibri" pitchFamily="34" charset="0"/>
                <a:ea typeface="+mn-ea"/>
              </a:rPr>
              <a:pPr>
                <a:spcAft>
                  <a:spcPts val="600"/>
                </a:spcAft>
                <a:defRPr/>
              </a:pPr>
              <a:t>9</a:t>
            </a:fld>
            <a:endParaRPr lang="en-US" altLang="zh-TW">
              <a:latin typeface="Calibri" pitchFamily="34" charset="0"/>
              <a:ea typeface="+mn-ea"/>
            </a:endParaRPr>
          </a:p>
        </p:txBody>
      </p:sp>
      <p:sp>
        <p:nvSpPr>
          <p:cNvPr id="18" name="Content Placeholder 2">
            <a:extLst>
              <a:ext uri="{FF2B5EF4-FFF2-40B4-BE49-F238E27FC236}">
                <a16:creationId xmlns:a16="http://schemas.microsoft.com/office/drawing/2014/main" id="{C61863CC-8D8B-433A-A603-85F0546B08E4}"/>
              </a:ext>
            </a:extLst>
          </p:cNvPr>
          <p:cNvSpPr>
            <a:spLocks noGrp="1"/>
          </p:cNvSpPr>
          <p:nvPr>
            <p:ph sz="quarter" idx="1"/>
          </p:nvPr>
        </p:nvSpPr>
        <p:spPr>
          <a:xfrm>
            <a:off x="496918" y="2379089"/>
            <a:ext cx="10856881" cy="3625471"/>
          </a:xfrm>
        </p:spPr>
        <p:txBody>
          <a:bodyPr>
            <a:normAutofit/>
          </a:bodyPr>
          <a:lstStyle/>
          <a:p>
            <a:pPr algn="just">
              <a:spcBef>
                <a:spcPts val="0"/>
              </a:spcBef>
              <a:spcAft>
                <a:spcPts val="600"/>
              </a:spcAft>
              <a:buClrTx/>
            </a:pPr>
            <a:r>
              <a:rPr lang="en-US" sz="2100" dirty="0">
                <a:latin typeface="Cambria" panose="02040503050406030204" pitchFamily="18" charset="0"/>
              </a:rPr>
              <a:t>OS is a </a:t>
            </a:r>
            <a:r>
              <a:rPr lang="en-US" sz="2100" dirty="0">
                <a:solidFill>
                  <a:srgbClr val="0033CC"/>
                </a:solidFill>
                <a:latin typeface="Cambria" panose="02040503050406030204" pitchFamily="18" charset="0"/>
              </a:rPr>
              <a:t>Resource Allocator</a:t>
            </a:r>
          </a:p>
          <a:p>
            <a:pPr lvl="1" algn="just">
              <a:spcBef>
                <a:spcPts val="0"/>
              </a:spcBef>
              <a:spcAft>
                <a:spcPts val="600"/>
              </a:spcAft>
              <a:buClrTx/>
              <a:buFont typeface="Wingdings" panose="05000000000000000000" pitchFamily="2" charset="2"/>
              <a:buChar char="§"/>
            </a:pPr>
            <a:r>
              <a:rPr lang="en-US" altLang="en-US" sz="2100" dirty="0">
                <a:solidFill>
                  <a:schemeClr val="tx1"/>
                </a:solidFill>
                <a:latin typeface="Cambria" panose="02040503050406030204" pitchFamily="18" charset="0"/>
              </a:rPr>
              <a:t>Manages all resources.</a:t>
            </a:r>
          </a:p>
          <a:p>
            <a:pPr lvl="1" algn="just">
              <a:spcBef>
                <a:spcPts val="0"/>
              </a:spcBef>
              <a:spcAft>
                <a:spcPts val="600"/>
              </a:spcAft>
              <a:buClrTx/>
              <a:buFont typeface="Wingdings" panose="05000000000000000000" pitchFamily="2" charset="2"/>
              <a:buChar char="§"/>
            </a:pPr>
            <a:r>
              <a:rPr lang="en-US" altLang="en-US" sz="2100" dirty="0">
                <a:solidFill>
                  <a:schemeClr val="tx1"/>
                </a:solidFill>
                <a:latin typeface="Cambria" panose="02040503050406030204" pitchFamily="18" charset="0"/>
              </a:rPr>
              <a:t>Decides between conflicting requests for efficient and fair resource use.</a:t>
            </a:r>
          </a:p>
          <a:p>
            <a:pPr algn="just">
              <a:spcAft>
                <a:spcPts val="0"/>
              </a:spcAft>
              <a:buClrTx/>
            </a:pPr>
            <a:r>
              <a:rPr lang="en-US" sz="2100" dirty="0">
                <a:latin typeface="Cambria" panose="02040503050406030204" pitchFamily="18" charset="0"/>
              </a:rPr>
              <a:t>OS is a </a:t>
            </a:r>
            <a:r>
              <a:rPr lang="en-US" sz="2100" dirty="0">
                <a:solidFill>
                  <a:srgbClr val="0033CC"/>
                </a:solidFill>
                <a:latin typeface="Cambria" panose="02040503050406030204" pitchFamily="18" charset="0"/>
              </a:rPr>
              <a:t>Control Program</a:t>
            </a:r>
          </a:p>
          <a:p>
            <a:pPr marL="661987" lvl="2" indent="-342900" algn="just">
              <a:spcBef>
                <a:spcPts val="0"/>
              </a:spcBef>
              <a:spcAft>
                <a:spcPts val="600"/>
              </a:spcAft>
              <a:buClrTx/>
              <a:buFont typeface="Wingdings" panose="05000000000000000000" pitchFamily="2" charset="2"/>
              <a:buChar char="§"/>
            </a:pPr>
            <a:r>
              <a:rPr lang="en-US" altLang="en-US" sz="2100" dirty="0">
                <a:latin typeface="Cambria" panose="02040503050406030204" pitchFamily="18" charset="0"/>
              </a:rPr>
              <a:t>Controls execution of programs to </a:t>
            </a:r>
            <a:r>
              <a:rPr lang="en-US" altLang="en-US" sz="2100" b="1" i="1" dirty="0">
                <a:solidFill>
                  <a:srgbClr val="C00000"/>
                </a:solidFill>
                <a:latin typeface="Cambria" panose="02040503050406030204" pitchFamily="18" charset="0"/>
              </a:rPr>
              <a:t>prevent errors and improper use</a:t>
            </a:r>
            <a:r>
              <a:rPr lang="en-US" altLang="en-US" sz="2100" dirty="0">
                <a:latin typeface="Cambria" panose="02040503050406030204" pitchFamily="18" charset="0"/>
              </a:rPr>
              <a:t> of the computer.</a:t>
            </a:r>
          </a:p>
          <a:p>
            <a:pPr marL="387350" lvl="1" indent="-342900" algn="just">
              <a:spcBef>
                <a:spcPts val="0"/>
              </a:spcBef>
              <a:spcAft>
                <a:spcPts val="600"/>
              </a:spcAft>
              <a:buClrTx/>
              <a:buFont typeface="Wingdings" panose="05000000000000000000" pitchFamily="2" charset="2"/>
              <a:buChar char="Ø"/>
            </a:pPr>
            <a:r>
              <a:rPr lang="ja-JP" altLang="en-US" sz="2100" dirty="0">
                <a:solidFill>
                  <a:schemeClr val="tx1"/>
                </a:solidFill>
                <a:latin typeface="Cambria" panose="02040503050406030204" pitchFamily="18" charset="0"/>
              </a:rPr>
              <a:t>“</a:t>
            </a:r>
            <a:r>
              <a:rPr lang="en-US" altLang="ja-JP" sz="2100" dirty="0">
                <a:solidFill>
                  <a:schemeClr val="tx1"/>
                </a:solidFill>
                <a:latin typeface="Cambria" panose="02040503050406030204" pitchFamily="18" charset="0"/>
              </a:rPr>
              <a:t>The one program running at all times on the computer</a:t>
            </a:r>
            <a:r>
              <a:rPr lang="ja-JP" altLang="en-US" sz="2100" dirty="0">
                <a:solidFill>
                  <a:schemeClr val="tx1"/>
                </a:solidFill>
                <a:latin typeface="Cambria" panose="02040503050406030204" pitchFamily="18" charset="0"/>
              </a:rPr>
              <a:t>”</a:t>
            </a:r>
            <a:r>
              <a:rPr lang="en-US" altLang="ja-JP" sz="2100" dirty="0">
                <a:solidFill>
                  <a:schemeClr val="tx1"/>
                </a:solidFill>
                <a:latin typeface="Cambria" panose="02040503050406030204" pitchFamily="18" charset="0"/>
              </a:rPr>
              <a:t> is the </a:t>
            </a:r>
            <a:r>
              <a:rPr lang="en-US" altLang="ja-JP" sz="2100" dirty="0">
                <a:solidFill>
                  <a:srgbClr val="0033CC"/>
                </a:solidFill>
                <a:latin typeface="Cambria" panose="02040503050406030204" pitchFamily="18" charset="0"/>
              </a:rPr>
              <a:t>kernel</a:t>
            </a:r>
            <a:r>
              <a:rPr lang="en-US" altLang="ja-JP" sz="2100" dirty="0">
                <a:solidFill>
                  <a:schemeClr val="tx1"/>
                </a:solidFill>
                <a:latin typeface="Cambria" panose="02040503050406030204" pitchFamily="18" charset="0"/>
              </a:rPr>
              <a:t>.  </a:t>
            </a:r>
          </a:p>
          <a:p>
            <a:pPr marL="387350" lvl="1" indent="-342900" algn="just">
              <a:spcBef>
                <a:spcPts val="0"/>
              </a:spcBef>
              <a:spcAft>
                <a:spcPts val="600"/>
              </a:spcAft>
              <a:buClrTx/>
              <a:buFont typeface="Wingdings" panose="05000000000000000000" pitchFamily="2" charset="2"/>
              <a:buChar char="Ø"/>
            </a:pPr>
            <a:r>
              <a:rPr lang="en-US" altLang="ja-JP" sz="2100" dirty="0">
                <a:solidFill>
                  <a:schemeClr val="tx1"/>
                </a:solidFill>
                <a:latin typeface="Cambria" panose="02040503050406030204" pitchFamily="18" charset="0"/>
              </a:rPr>
              <a:t>Everything else is either</a:t>
            </a:r>
          </a:p>
          <a:p>
            <a:pPr marL="708660" lvl="1" indent="-342900" algn="just" fontAlgn="auto">
              <a:spcAft>
                <a:spcPts val="0"/>
              </a:spcAft>
              <a:buClrTx/>
              <a:buFont typeface="Wingdings" panose="05000000000000000000" pitchFamily="2" charset="2"/>
              <a:buChar char="§"/>
              <a:defRPr/>
            </a:pPr>
            <a:r>
              <a:rPr lang="en-US" altLang="ja-JP" sz="2100" dirty="0">
                <a:solidFill>
                  <a:schemeClr val="tx1"/>
                </a:solidFill>
                <a:latin typeface="Cambria" panose="02040503050406030204" pitchFamily="18" charset="0"/>
              </a:rPr>
              <a:t>a system program (ships with the operating system) , or</a:t>
            </a:r>
          </a:p>
          <a:p>
            <a:pPr marL="708660" lvl="1" indent="-342900" algn="just" fontAlgn="auto">
              <a:spcAft>
                <a:spcPts val="0"/>
              </a:spcAft>
              <a:buClrTx/>
              <a:buFont typeface="Wingdings" panose="05000000000000000000" pitchFamily="2" charset="2"/>
              <a:buChar char="§"/>
              <a:defRPr/>
            </a:pPr>
            <a:r>
              <a:rPr lang="en-US" altLang="ja-JP" sz="2100" dirty="0">
                <a:solidFill>
                  <a:schemeClr val="tx1"/>
                </a:solidFill>
                <a:latin typeface="Cambria" panose="02040503050406030204" pitchFamily="18" charset="0"/>
              </a:rPr>
              <a:t>an application program.</a:t>
            </a:r>
            <a:endParaRPr lang="en-US" sz="2100" dirty="0">
              <a:solidFill>
                <a:schemeClr val="tx1"/>
              </a:solidFill>
              <a:latin typeface="Cambria" panose="02040503050406030204" pitchFamily="18" charset="0"/>
            </a:endParaRPr>
          </a:p>
          <a:p>
            <a:pPr marL="387350" lvl="1" indent="-342900" algn="just">
              <a:spcBef>
                <a:spcPts val="0"/>
              </a:spcBef>
              <a:spcAft>
                <a:spcPts val="600"/>
              </a:spcAft>
              <a:buClrTx/>
              <a:buFont typeface="Wingdings" panose="05000000000000000000" pitchFamily="2" charset="2"/>
              <a:buChar char="Ø"/>
            </a:pPr>
            <a:endParaRPr lang="en-US" altLang="ja-JP" sz="2100" dirty="0">
              <a:solidFill>
                <a:schemeClr val="tx1"/>
              </a:solidFill>
              <a:latin typeface="Cambria" panose="02040503050406030204" pitchFamily="18" charset="0"/>
            </a:endParaRPr>
          </a:p>
          <a:p>
            <a:pPr marL="387350" lvl="1" indent="-342900" algn="just">
              <a:spcBef>
                <a:spcPts val="0"/>
              </a:spcBef>
              <a:spcAft>
                <a:spcPts val="600"/>
              </a:spcAft>
              <a:buClrTx/>
              <a:buFont typeface="Wingdings" panose="05000000000000000000" pitchFamily="2" charset="2"/>
              <a:buChar char="§"/>
            </a:pPr>
            <a:endParaRPr lang="en-US" altLang="en-US" sz="2100" dirty="0">
              <a:latin typeface="Cambria" panose="02040503050406030204" pitchFamily="18" charset="0"/>
            </a:endParaRPr>
          </a:p>
          <a:p>
            <a:pPr algn="just">
              <a:lnSpc>
                <a:spcPct val="150000"/>
              </a:lnSpc>
              <a:spcBef>
                <a:spcPts val="0"/>
              </a:spcBef>
              <a:spcAft>
                <a:spcPts val="600"/>
              </a:spcAft>
              <a:buClrTx/>
            </a:pPr>
            <a:endParaRPr lang="en-US" sz="2100" dirty="0">
              <a:latin typeface="Cambria" panose="020405030504060302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2"/>
          <p:cNvSpPr>
            <a:spLocks noGrp="1"/>
          </p:cNvSpPr>
          <p:nvPr>
            <p:ph type="title"/>
          </p:nvPr>
        </p:nvSpPr>
        <p:spPr>
          <a:xfrm>
            <a:off x="304800" y="76200"/>
            <a:ext cx="9347200" cy="990600"/>
          </a:xfr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2800" dirty="0">
                <a:solidFill>
                  <a:schemeClr val="tx1"/>
                </a:solidFill>
              </a:rPr>
              <a:t>SJF</a:t>
            </a:r>
          </a:p>
        </p:txBody>
      </p:sp>
      <p:sp>
        <p:nvSpPr>
          <p:cNvPr id="5" name="Slide Number Placeholder 3"/>
          <p:cNvSpPr>
            <a:spLocks noGrp="1"/>
          </p:cNvSpPr>
          <p:nvPr>
            <p:ph type="sldNum" sz="quarter" idx="4"/>
          </p:nvPr>
        </p:nvSpPr>
        <p:spPr>
          <a:xfrm>
            <a:off x="9042400" y="6416676"/>
            <a:ext cx="2641600" cy="365125"/>
          </a:xfrm>
        </p:spPr>
        <p:txBody>
          <a:bodyPr/>
          <a:lstStyle/>
          <a:p>
            <a:pPr>
              <a:defRPr/>
            </a:pPr>
            <a:fld id="{9D292B4F-44AA-446D-83AB-6974526852C9}" type="slidenum">
              <a:rPr lang="en-US" smtClean="0"/>
              <a:pPr>
                <a:defRPr/>
              </a:pPr>
              <a:t>90</a:t>
            </a:fld>
            <a:endParaRPr lang="en-US" sz="1600" dirty="0"/>
          </a:p>
        </p:txBody>
      </p:sp>
      <p:sp>
        <p:nvSpPr>
          <p:cNvPr id="9" name="Content Placeholder 1"/>
          <p:cNvSpPr txBox="1">
            <a:spLocks/>
          </p:cNvSpPr>
          <p:nvPr/>
        </p:nvSpPr>
        <p:spPr bwMode="auto">
          <a:xfrm>
            <a:off x="508000" y="1295400"/>
            <a:ext cx="111760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73050" indent="-273050" algn="l" rtl="0" fontAlgn="base">
              <a:spcBef>
                <a:spcPts val="600"/>
              </a:spcBef>
              <a:spcAft>
                <a:spcPct val="0"/>
              </a:spcAft>
              <a:buClr>
                <a:schemeClr val="accent1"/>
              </a:buClr>
              <a:buSzPct val="76000"/>
              <a:buFont typeface="Wingdings 3" pitchFamily="18" charset="2"/>
              <a:buChar char=""/>
              <a:defRPr sz="2600" kern="1200">
                <a:solidFill>
                  <a:schemeClr val="tx1"/>
                </a:solidFill>
                <a:latin typeface="+mn-lt"/>
                <a:ea typeface="+mn-ea"/>
                <a:cs typeface="+mn-cs"/>
              </a:defRPr>
            </a:lvl1pPr>
            <a:lvl2pPr marL="547688" indent="-273050" algn="l" rtl="0" fontAlgn="base">
              <a:spcBef>
                <a:spcPts val="500"/>
              </a:spcBef>
              <a:spcAft>
                <a:spcPct val="0"/>
              </a:spcAft>
              <a:buClr>
                <a:schemeClr val="accent2"/>
              </a:buClr>
              <a:buSzPct val="76000"/>
              <a:buFont typeface="Wingdings 3" pitchFamily="18" charset="2"/>
              <a:buChar char=""/>
              <a:defRPr sz="2300" kern="1200">
                <a:solidFill>
                  <a:schemeClr val="tx2"/>
                </a:solidFill>
                <a:latin typeface="+mn-lt"/>
                <a:ea typeface="+mn-ea"/>
                <a:cs typeface="+mn-cs"/>
              </a:defRPr>
            </a:lvl2pPr>
            <a:lvl3pPr marL="822325" indent="-228600" algn="l" rtl="0" fontAlgn="base">
              <a:spcBef>
                <a:spcPts val="500"/>
              </a:spcBef>
              <a:spcAft>
                <a:spcPct val="0"/>
              </a:spcAft>
              <a:buClr>
                <a:srgbClr val="BCBCBC"/>
              </a:buClr>
              <a:buSzPct val="76000"/>
              <a:buFont typeface="Wingdings 3" pitchFamily="18" charset="2"/>
              <a:buChar char=""/>
              <a:defRPr sz="2000" kern="1200">
                <a:solidFill>
                  <a:schemeClr val="tx1"/>
                </a:solidFill>
                <a:latin typeface="+mn-lt"/>
                <a:ea typeface="+mn-ea"/>
                <a:cs typeface="+mn-cs"/>
              </a:defRPr>
            </a:lvl3pPr>
            <a:lvl4pPr marL="1096963" indent="-228600" algn="l" rtl="0" fontAlgn="base">
              <a:spcBef>
                <a:spcPts val="400"/>
              </a:spcBef>
              <a:spcAft>
                <a:spcPct val="0"/>
              </a:spcAft>
              <a:buClr>
                <a:srgbClr val="8BA2B4"/>
              </a:buClr>
              <a:buSzPct val="70000"/>
              <a:buFont typeface="Wingdings" pitchFamily="2" charset="2"/>
              <a:buChar char=""/>
              <a:defRPr kern="1200">
                <a:solidFill>
                  <a:schemeClr val="tx1"/>
                </a:solidFill>
                <a:latin typeface="+mn-lt"/>
                <a:ea typeface="+mn-ea"/>
                <a:cs typeface="+mn-cs"/>
              </a:defRPr>
            </a:lvl4pPr>
            <a:lvl5pPr marL="1371600" indent="-228600" algn="l" rtl="0" fontAlgn="base">
              <a:spcBef>
                <a:spcPts val="300"/>
              </a:spcBef>
              <a:spcAft>
                <a:spcPct val="0"/>
              </a:spcAft>
              <a:buClr>
                <a:schemeClr val="accent2"/>
              </a:buClr>
              <a:buSzPct val="70000"/>
              <a:buFont typeface="Wingdings" pitchFamily="2" charset="2"/>
              <a:buChar char=""/>
              <a:defRPr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lgn="just">
              <a:lnSpc>
                <a:spcPct val="150000"/>
              </a:lnSpc>
              <a:spcAft>
                <a:spcPts val="600"/>
              </a:spcAft>
            </a:pPr>
            <a:r>
              <a:rPr lang="en-US" altLang="zh-TW" sz="2400" dirty="0">
                <a:latin typeface="Arial" charset="0"/>
                <a:ea typeface="新細明體" pitchFamily="18" charset="-120"/>
                <a:sym typeface="Wingdings" pitchFamily="2" charset="2"/>
              </a:rPr>
              <a:t>Optimal – Minimum average wait time</a:t>
            </a:r>
          </a:p>
          <a:p>
            <a:pPr algn="just">
              <a:lnSpc>
                <a:spcPct val="150000"/>
              </a:lnSpc>
              <a:spcAft>
                <a:spcPts val="600"/>
              </a:spcAft>
            </a:pPr>
            <a:r>
              <a:rPr lang="en-US" altLang="zh-TW" sz="2400" dirty="0">
                <a:latin typeface="Arial" charset="0"/>
                <a:ea typeface="新細明體" pitchFamily="18" charset="-120"/>
                <a:sym typeface="Wingdings" pitchFamily="2" charset="2"/>
              </a:rPr>
              <a:t>Average response time decreases</a:t>
            </a:r>
          </a:p>
          <a:p>
            <a:pPr algn="just">
              <a:lnSpc>
                <a:spcPct val="150000"/>
              </a:lnSpc>
              <a:spcAft>
                <a:spcPts val="600"/>
              </a:spcAft>
            </a:pPr>
            <a:r>
              <a:rPr lang="zh-TW" altLang="en-US" sz="2400" dirty="0">
                <a:latin typeface="Arial" charset="0"/>
                <a:ea typeface="新細明體" pitchFamily="18" charset="-120"/>
                <a:sym typeface="Wingdings" pitchFamily="2" charset="2"/>
              </a:rPr>
              <a:t> </a:t>
            </a:r>
            <a:r>
              <a:rPr lang="en-US" altLang="en-US" sz="2400" dirty="0"/>
              <a:t>Not practical: difficult to predict burst time</a:t>
            </a:r>
          </a:p>
          <a:p>
            <a:pPr algn="just">
              <a:lnSpc>
                <a:spcPct val="150000"/>
              </a:lnSpc>
              <a:spcAft>
                <a:spcPts val="600"/>
              </a:spcAft>
            </a:pPr>
            <a:r>
              <a:rPr lang="zh-TW" altLang="en-US" sz="2400" dirty="0">
                <a:latin typeface="Arial" charset="0"/>
                <a:ea typeface="新細明體" pitchFamily="18" charset="-120"/>
                <a:sym typeface="Wingdings" pitchFamily="2" charset="2"/>
              </a:rPr>
              <a:t> </a:t>
            </a:r>
            <a:r>
              <a:rPr lang="en-US" altLang="zh-TW" sz="2400" dirty="0"/>
              <a:t>Long jobs starve</a:t>
            </a:r>
          </a:p>
          <a:p>
            <a:pPr algn="just">
              <a:lnSpc>
                <a:spcPct val="150000"/>
              </a:lnSpc>
              <a:spcAft>
                <a:spcPts val="600"/>
              </a:spcAft>
            </a:pPr>
            <a:r>
              <a:rPr lang="zh-TW" altLang="en-US" sz="2400" dirty="0">
                <a:latin typeface="Arial" charset="0"/>
                <a:ea typeface="新細明體" pitchFamily="18" charset="-120"/>
                <a:sym typeface="Wingdings" pitchFamily="2" charset="2"/>
              </a:rPr>
              <a:t> </a:t>
            </a:r>
            <a:r>
              <a:rPr lang="en-US" altLang="en-US" sz="2400" dirty="0"/>
              <a:t>Not suitable for timesharing or transaction processing due to no preemption</a:t>
            </a:r>
            <a:endParaRPr lang="en-US" altLang="zh-TW" sz="2400" dirty="0"/>
          </a:p>
        </p:txBody>
      </p:sp>
    </p:spTree>
    <p:extLst>
      <p:ext uri="{BB962C8B-B14F-4D97-AF65-F5344CB8AC3E}">
        <p14:creationId xmlns:p14="http://schemas.microsoft.com/office/powerpoint/2010/main" val="337969796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2"/>
          <p:cNvSpPr>
            <a:spLocks noGrp="1"/>
          </p:cNvSpPr>
          <p:nvPr>
            <p:ph type="title"/>
          </p:nvPr>
        </p:nvSpPr>
        <p:spPr>
          <a:xfrm>
            <a:off x="304800" y="76200"/>
            <a:ext cx="9347200" cy="990600"/>
          </a:xfr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2800" dirty="0">
                <a:solidFill>
                  <a:schemeClr val="tx1"/>
                </a:solidFill>
              </a:rPr>
              <a:t>SJF with preemption – Shortest Remaining Time First (SRTF)</a:t>
            </a:r>
          </a:p>
        </p:txBody>
      </p:sp>
      <p:sp>
        <p:nvSpPr>
          <p:cNvPr id="5" name="Slide Number Placeholder 3"/>
          <p:cNvSpPr>
            <a:spLocks noGrp="1"/>
          </p:cNvSpPr>
          <p:nvPr>
            <p:ph type="sldNum" sz="quarter" idx="4"/>
          </p:nvPr>
        </p:nvSpPr>
        <p:spPr>
          <a:xfrm>
            <a:off x="9042400" y="6416676"/>
            <a:ext cx="2641600" cy="365125"/>
          </a:xfrm>
        </p:spPr>
        <p:txBody>
          <a:bodyPr/>
          <a:lstStyle/>
          <a:p>
            <a:pPr>
              <a:defRPr/>
            </a:pPr>
            <a:fld id="{9D292B4F-44AA-446D-83AB-6974526852C9}" type="slidenum">
              <a:rPr lang="en-US" smtClean="0"/>
              <a:pPr>
                <a:defRPr/>
              </a:pPr>
              <a:t>91</a:t>
            </a:fld>
            <a:endParaRPr lang="en-US" sz="1600" dirty="0"/>
          </a:p>
        </p:txBody>
      </p:sp>
      <mc:AlternateContent xmlns:mc="http://schemas.openxmlformats.org/markup-compatibility/2006" xmlns:a14="http://schemas.microsoft.com/office/drawing/2010/main">
        <mc:Choice Requires="a14">
          <p:sp>
            <p:nvSpPr>
              <p:cNvPr id="9" name="Content Placeholder 1"/>
              <p:cNvSpPr txBox="1">
                <a:spLocks/>
              </p:cNvSpPr>
              <p:nvPr/>
            </p:nvSpPr>
            <p:spPr bwMode="auto">
              <a:xfrm>
                <a:off x="508000" y="1295400"/>
                <a:ext cx="111760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73050" indent="-273050" algn="l" rtl="0" fontAlgn="base">
                  <a:spcBef>
                    <a:spcPts val="600"/>
                  </a:spcBef>
                  <a:spcAft>
                    <a:spcPct val="0"/>
                  </a:spcAft>
                  <a:buClr>
                    <a:schemeClr val="accent1"/>
                  </a:buClr>
                  <a:buSzPct val="76000"/>
                  <a:buFont typeface="Wingdings 3" pitchFamily="18" charset="2"/>
                  <a:buChar char=""/>
                  <a:defRPr sz="2600" kern="1200">
                    <a:solidFill>
                      <a:schemeClr val="tx1"/>
                    </a:solidFill>
                    <a:latin typeface="+mn-lt"/>
                    <a:ea typeface="+mn-ea"/>
                    <a:cs typeface="+mn-cs"/>
                  </a:defRPr>
                </a:lvl1pPr>
                <a:lvl2pPr marL="547688" indent="-273050" algn="l" rtl="0" fontAlgn="base">
                  <a:spcBef>
                    <a:spcPts val="500"/>
                  </a:spcBef>
                  <a:spcAft>
                    <a:spcPct val="0"/>
                  </a:spcAft>
                  <a:buClr>
                    <a:schemeClr val="accent2"/>
                  </a:buClr>
                  <a:buSzPct val="76000"/>
                  <a:buFont typeface="Wingdings 3" pitchFamily="18" charset="2"/>
                  <a:buChar char=""/>
                  <a:defRPr sz="2300" kern="1200">
                    <a:solidFill>
                      <a:schemeClr val="tx2"/>
                    </a:solidFill>
                    <a:latin typeface="+mn-lt"/>
                    <a:ea typeface="+mn-ea"/>
                    <a:cs typeface="+mn-cs"/>
                  </a:defRPr>
                </a:lvl2pPr>
                <a:lvl3pPr marL="822325" indent="-228600" algn="l" rtl="0" fontAlgn="base">
                  <a:spcBef>
                    <a:spcPts val="500"/>
                  </a:spcBef>
                  <a:spcAft>
                    <a:spcPct val="0"/>
                  </a:spcAft>
                  <a:buClr>
                    <a:srgbClr val="BCBCBC"/>
                  </a:buClr>
                  <a:buSzPct val="76000"/>
                  <a:buFont typeface="Wingdings 3" pitchFamily="18" charset="2"/>
                  <a:buChar char=""/>
                  <a:defRPr sz="2000" kern="1200">
                    <a:solidFill>
                      <a:schemeClr val="tx1"/>
                    </a:solidFill>
                    <a:latin typeface="+mn-lt"/>
                    <a:ea typeface="+mn-ea"/>
                    <a:cs typeface="+mn-cs"/>
                  </a:defRPr>
                </a:lvl3pPr>
                <a:lvl4pPr marL="1096963" indent="-228600" algn="l" rtl="0" fontAlgn="base">
                  <a:spcBef>
                    <a:spcPts val="400"/>
                  </a:spcBef>
                  <a:spcAft>
                    <a:spcPct val="0"/>
                  </a:spcAft>
                  <a:buClr>
                    <a:srgbClr val="8BA2B4"/>
                  </a:buClr>
                  <a:buSzPct val="70000"/>
                  <a:buFont typeface="Wingdings" pitchFamily="2" charset="2"/>
                  <a:buChar char=""/>
                  <a:defRPr kern="1200">
                    <a:solidFill>
                      <a:schemeClr val="tx1"/>
                    </a:solidFill>
                    <a:latin typeface="+mn-lt"/>
                    <a:ea typeface="+mn-ea"/>
                    <a:cs typeface="+mn-cs"/>
                  </a:defRPr>
                </a:lvl4pPr>
                <a:lvl5pPr marL="1371600" indent="-228600" algn="l" rtl="0" fontAlgn="base">
                  <a:spcBef>
                    <a:spcPts val="300"/>
                  </a:spcBef>
                  <a:spcAft>
                    <a:spcPct val="0"/>
                  </a:spcAft>
                  <a:buClr>
                    <a:schemeClr val="accent2"/>
                  </a:buClr>
                  <a:buSzPct val="70000"/>
                  <a:buFont typeface="Wingdings" pitchFamily="2" charset="2"/>
                  <a:buChar char=""/>
                  <a:defRPr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lgn="just">
                  <a:spcAft>
                    <a:spcPts val="600"/>
                  </a:spcAft>
                </a:pPr>
                <a:r>
                  <a:rPr lang="en-US" altLang="en-US" sz="2200" dirty="0">
                    <a:latin typeface="Cambria" panose="02040503050406030204" pitchFamily="18" charset="0"/>
                    <a:ea typeface="新細明體" pitchFamily="18" charset="-120"/>
                  </a:rPr>
                  <a:t>Preemptive version of SPN / SJF</a:t>
                </a:r>
              </a:p>
              <a:p>
                <a:pPr algn="just">
                  <a:spcAft>
                    <a:spcPts val="600"/>
                  </a:spcAft>
                </a:pPr>
                <a:r>
                  <a:rPr lang="en-US" altLang="en-US" sz="2200" dirty="0">
                    <a:latin typeface="Cambria" panose="02040503050406030204" pitchFamily="18" charset="0"/>
                    <a:ea typeface="新細明體" pitchFamily="18" charset="-120"/>
                  </a:rPr>
                  <a:t>Scheduler always chooses the process that has the shortest expected remaining processing time</a:t>
                </a:r>
                <a:endParaRPr lang="en-US" altLang="zh-TW" sz="2200" dirty="0">
                  <a:latin typeface="Cambria" panose="02040503050406030204" pitchFamily="18" charset="0"/>
                  <a:ea typeface="新細明體" pitchFamily="18" charset="-120"/>
                  <a:sym typeface="Wingdings" pitchFamily="2" charset="2"/>
                </a:endParaRPr>
              </a:p>
              <a:p>
                <a:pPr algn="just">
                  <a:spcAft>
                    <a:spcPts val="600"/>
                  </a:spcAft>
                </a:pPr>
                <a:r>
                  <a:rPr lang="en-US" altLang="zh-TW" sz="2200" dirty="0">
                    <a:latin typeface="Cambria" panose="02040503050406030204" pitchFamily="18" charset="0"/>
                    <a:ea typeface="新細明體" pitchFamily="18" charset="-120"/>
                    <a:sym typeface="Wingdings" pitchFamily="2" charset="2"/>
                  </a:rPr>
                  <a:t>If a new process arrives with a shorter burst time than remaining time of current process,  then schedule new process.</a:t>
                </a:r>
              </a:p>
              <a:p>
                <a:pPr marL="0" indent="0" algn="just">
                  <a:spcAft>
                    <a:spcPts val="600"/>
                  </a:spcAft>
                  <a:buNone/>
                </a:pPr>
                <a14:m>
                  <m:oMathPara xmlns:m="http://schemas.openxmlformats.org/officeDocument/2006/math">
                    <m:oMathParaPr>
                      <m:jc m:val="centerGroup"/>
                    </m:oMathParaPr>
                    <m:oMath xmlns:m="http://schemas.openxmlformats.org/officeDocument/2006/math">
                      <m:r>
                        <a:rPr lang="en-US" altLang="zh-TW" sz="2200" b="0" i="1" smtClean="0">
                          <a:solidFill>
                            <a:srgbClr val="0033CC"/>
                          </a:solidFill>
                          <a:latin typeface="Cambria Math"/>
                          <a:ea typeface="新細明體" pitchFamily="18" charset="-120"/>
                          <a:sym typeface="Wingdings" pitchFamily="2" charset="2"/>
                        </a:rPr>
                        <m:t>𝑖𝑓</m:t>
                      </m:r>
                      <m:r>
                        <a:rPr lang="en-US" altLang="zh-TW" sz="2200" b="0" i="1" smtClean="0">
                          <a:solidFill>
                            <a:srgbClr val="0033CC"/>
                          </a:solidFill>
                          <a:latin typeface="Cambria Math"/>
                          <a:ea typeface="新細明體" pitchFamily="18" charset="-120"/>
                          <a:sym typeface="Wingdings" pitchFamily="2" charset="2"/>
                        </a:rPr>
                        <m:t> </m:t>
                      </m:r>
                      <m:d>
                        <m:dPr>
                          <m:ctrlPr>
                            <a:rPr lang="en-US" altLang="zh-TW" sz="2200" b="0" i="1" smtClean="0">
                              <a:solidFill>
                                <a:srgbClr val="0033CC"/>
                              </a:solidFill>
                              <a:latin typeface="Cambria Math" panose="02040503050406030204" pitchFamily="18" charset="0"/>
                              <a:ea typeface="新細明體" pitchFamily="18" charset="-120"/>
                              <a:sym typeface="Wingdings" pitchFamily="2" charset="2"/>
                            </a:rPr>
                          </m:ctrlPr>
                        </m:dPr>
                        <m:e>
                          <m:r>
                            <a:rPr lang="en-US" altLang="zh-TW" sz="2200" b="0" i="1" smtClean="0">
                              <a:solidFill>
                                <a:srgbClr val="0033CC"/>
                              </a:solidFill>
                              <a:latin typeface="Cambria Math"/>
                              <a:ea typeface="新細明體" pitchFamily="18" charset="-120"/>
                              <a:sym typeface="Wingdings" pitchFamily="2" charset="2"/>
                            </a:rPr>
                            <m:t> </m:t>
                          </m:r>
                          <m:r>
                            <a:rPr lang="en-US" altLang="zh-TW" sz="2200" b="0" i="1" smtClean="0">
                              <a:solidFill>
                                <a:srgbClr val="0033CC"/>
                              </a:solidFill>
                              <a:latin typeface="Cambria Math"/>
                              <a:ea typeface="新細明體" pitchFamily="18" charset="-120"/>
                              <a:sym typeface="Wingdings" pitchFamily="2" charset="2"/>
                            </a:rPr>
                            <m:t>𝑁𝑒𝑤𝑃𝑟𝑜𝑐𝑒𝑠</m:t>
                          </m:r>
                          <m:sSub>
                            <m:sSubPr>
                              <m:ctrlPr>
                                <a:rPr lang="en-US" altLang="zh-TW" sz="2200" b="0" i="1" smtClean="0">
                                  <a:solidFill>
                                    <a:srgbClr val="0033CC"/>
                                  </a:solidFill>
                                  <a:latin typeface="Cambria Math" panose="02040503050406030204" pitchFamily="18" charset="0"/>
                                  <a:ea typeface="新細明體" pitchFamily="18" charset="-120"/>
                                  <a:sym typeface="Wingdings" pitchFamily="2" charset="2"/>
                                </a:rPr>
                              </m:ctrlPr>
                            </m:sSubPr>
                            <m:e>
                              <m:r>
                                <a:rPr lang="en-US" altLang="zh-TW" sz="2200" b="0" i="1" smtClean="0">
                                  <a:solidFill>
                                    <a:srgbClr val="0033CC"/>
                                  </a:solidFill>
                                  <a:latin typeface="Cambria Math"/>
                                  <a:ea typeface="新細明體" pitchFamily="18" charset="-120"/>
                                  <a:sym typeface="Wingdings" pitchFamily="2" charset="2"/>
                                </a:rPr>
                                <m:t>𝑠</m:t>
                              </m:r>
                            </m:e>
                            <m:sub>
                              <m:r>
                                <a:rPr lang="en-US" altLang="zh-TW" sz="2200" b="0" i="1" smtClean="0">
                                  <a:solidFill>
                                    <a:srgbClr val="0033CC"/>
                                  </a:solidFill>
                                  <a:latin typeface="Cambria Math"/>
                                  <a:ea typeface="新細明體" pitchFamily="18" charset="-120"/>
                                  <a:sym typeface="Wingdings" pitchFamily="2" charset="2"/>
                                </a:rPr>
                                <m:t>𝑏𝑢𝑟𝑠𝑡𝑇𝑖𝑚𝑒</m:t>
                              </m:r>
                            </m:sub>
                          </m:sSub>
                          <m:r>
                            <a:rPr lang="en-US" altLang="zh-TW" sz="2200" b="0" i="1" smtClean="0">
                              <a:solidFill>
                                <a:srgbClr val="0033CC"/>
                              </a:solidFill>
                              <a:latin typeface="Cambria Math"/>
                              <a:ea typeface="新細明體" pitchFamily="18" charset="-120"/>
                              <a:sym typeface="Wingdings" pitchFamily="2" charset="2"/>
                            </a:rPr>
                            <m:t>&lt;</m:t>
                          </m:r>
                          <m:r>
                            <a:rPr lang="en-US" altLang="zh-TW" sz="2200" b="0" i="1" smtClean="0">
                              <a:solidFill>
                                <a:srgbClr val="0033CC"/>
                              </a:solidFill>
                              <a:latin typeface="Cambria Math"/>
                              <a:ea typeface="新細明體" pitchFamily="18" charset="-120"/>
                              <a:sym typeface="Wingdings" pitchFamily="2" charset="2"/>
                            </a:rPr>
                            <m:t>𝐶𝑢𝑟𝑟𝑒𝑛𝑡𝑃𝑟𝑜𝑐𝑒𝑠</m:t>
                          </m:r>
                          <m:sSub>
                            <m:sSubPr>
                              <m:ctrlPr>
                                <a:rPr lang="en-US" altLang="zh-TW" sz="2200" b="0" i="1" smtClean="0">
                                  <a:solidFill>
                                    <a:srgbClr val="0033CC"/>
                                  </a:solidFill>
                                  <a:latin typeface="Cambria Math" panose="02040503050406030204" pitchFamily="18" charset="0"/>
                                  <a:ea typeface="新細明體" pitchFamily="18" charset="-120"/>
                                  <a:sym typeface="Wingdings" pitchFamily="2" charset="2"/>
                                </a:rPr>
                              </m:ctrlPr>
                            </m:sSubPr>
                            <m:e>
                              <m:r>
                                <a:rPr lang="en-US" altLang="zh-TW" sz="2200" b="0" i="1" smtClean="0">
                                  <a:solidFill>
                                    <a:srgbClr val="0033CC"/>
                                  </a:solidFill>
                                  <a:latin typeface="Cambria Math"/>
                                  <a:ea typeface="新細明體" pitchFamily="18" charset="-120"/>
                                  <a:sym typeface="Wingdings" pitchFamily="2" charset="2"/>
                                </a:rPr>
                                <m:t>𝑠</m:t>
                              </m:r>
                            </m:e>
                            <m:sub>
                              <m:r>
                                <a:rPr lang="en-US" altLang="zh-TW" sz="2200" b="0" i="1" smtClean="0">
                                  <a:solidFill>
                                    <a:srgbClr val="0033CC"/>
                                  </a:solidFill>
                                  <a:latin typeface="Cambria Math"/>
                                  <a:ea typeface="新細明體" pitchFamily="18" charset="-120"/>
                                  <a:sym typeface="Wingdings" pitchFamily="2" charset="2"/>
                                </a:rPr>
                                <m:t>𝑟𝑒𝑚𝑎𝑖𝑛𝑖𝑛𝑔𝑇𝑖𝑚𝑒</m:t>
                              </m:r>
                            </m:sub>
                          </m:sSub>
                        </m:e>
                      </m:d>
                    </m:oMath>
                  </m:oMathPara>
                </a14:m>
                <a:endParaRPr lang="en-US" altLang="zh-TW" sz="2200" b="0" i="1" dirty="0">
                  <a:solidFill>
                    <a:srgbClr val="0033CC"/>
                  </a:solidFill>
                  <a:latin typeface="Cambria" panose="02040503050406030204" pitchFamily="18" charset="0"/>
                  <a:ea typeface="新細明體" pitchFamily="18" charset="-120"/>
                  <a:sym typeface="Wingdings" pitchFamily="2" charset="2"/>
                </a:endParaRPr>
              </a:p>
              <a:p>
                <a:pPr marL="0" indent="0" algn="just">
                  <a:spcAft>
                    <a:spcPts val="600"/>
                  </a:spcAft>
                  <a:buNone/>
                </a:pPr>
                <a14:m>
                  <m:oMathPara xmlns:m="http://schemas.openxmlformats.org/officeDocument/2006/math">
                    <m:oMathParaPr>
                      <m:jc m:val="centerGroup"/>
                    </m:oMathParaPr>
                    <m:oMath xmlns:m="http://schemas.openxmlformats.org/officeDocument/2006/math">
                      <m:r>
                        <a:rPr lang="en-US" altLang="zh-TW" sz="2200" b="0" i="1" smtClean="0">
                          <a:solidFill>
                            <a:srgbClr val="0033CC"/>
                          </a:solidFill>
                          <a:latin typeface="Cambria Math"/>
                          <a:ea typeface="新細明體" pitchFamily="18" charset="-120"/>
                          <a:sym typeface="Wingdings" pitchFamily="2" charset="2"/>
                        </a:rPr>
                        <m:t>𝑆𝑐h𝑒𝑑𝑢𝑙𝑒</m:t>
                      </m:r>
                      <m:r>
                        <a:rPr lang="en-US" altLang="zh-TW" sz="2200" b="0" i="1" smtClean="0">
                          <a:solidFill>
                            <a:srgbClr val="0033CC"/>
                          </a:solidFill>
                          <a:latin typeface="Cambria Math"/>
                          <a:ea typeface="新細明體" pitchFamily="18" charset="-120"/>
                          <a:sym typeface="Wingdings" pitchFamily="2" charset="2"/>
                        </a:rPr>
                        <m:t> </m:t>
                      </m:r>
                      <m:r>
                        <a:rPr lang="en-US" altLang="zh-TW" sz="2200" b="0" i="1" smtClean="0">
                          <a:solidFill>
                            <a:srgbClr val="0033CC"/>
                          </a:solidFill>
                          <a:latin typeface="Cambria Math"/>
                          <a:ea typeface="新細明體" pitchFamily="18" charset="-120"/>
                          <a:sym typeface="Wingdings" pitchFamily="2" charset="2"/>
                        </a:rPr>
                        <m:t>𝑁𝑒𝑤</m:t>
                      </m:r>
                      <m:r>
                        <a:rPr lang="en-US" altLang="zh-TW" sz="2200" b="0" i="1" smtClean="0">
                          <a:solidFill>
                            <a:srgbClr val="0033CC"/>
                          </a:solidFill>
                          <a:latin typeface="Cambria Math"/>
                          <a:ea typeface="新細明體" pitchFamily="18" charset="-120"/>
                          <a:sym typeface="Wingdings" pitchFamily="2" charset="2"/>
                        </a:rPr>
                        <m:t> </m:t>
                      </m:r>
                      <m:r>
                        <a:rPr lang="en-US" altLang="zh-TW" sz="2200" b="0" i="1" smtClean="0">
                          <a:solidFill>
                            <a:srgbClr val="0033CC"/>
                          </a:solidFill>
                          <a:latin typeface="Cambria Math"/>
                          <a:ea typeface="新細明體" pitchFamily="18" charset="-120"/>
                          <a:sym typeface="Wingdings" pitchFamily="2" charset="2"/>
                        </a:rPr>
                        <m:t>𝑃𝑟𝑜𝑐𝑒𝑠𝑠</m:t>
                      </m:r>
                    </m:oMath>
                  </m:oMathPara>
                </a14:m>
                <a:endParaRPr lang="en-US" altLang="zh-TW" sz="2200" dirty="0">
                  <a:solidFill>
                    <a:srgbClr val="0033CC"/>
                  </a:solidFill>
                  <a:latin typeface="Cambria" panose="02040503050406030204" pitchFamily="18" charset="0"/>
                  <a:ea typeface="新細明體" pitchFamily="18" charset="-120"/>
                  <a:sym typeface="Wingdings" pitchFamily="2" charset="2"/>
                </a:endParaRPr>
              </a:p>
              <a:p>
                <a:pPr algn="just">
                  <a:spcAft>
                    <a:spcPts val="600"/>
                  </a:spcAft>
                </a:pPr>
                <a:r>
                  <a:rPr lang="en-US" altLang="zh-TW" sz="2200" dirty="0">
                    <a:latin typeface="Cambria" panose="02040503050406030204" pitchFamily="18" charset="0"/>
                    <a:ea typeface="新細明體" pitchFamily="18" charset="-120"/>
                    <a:sym typeface="Wingdings" pitchFamily="2" charset="2"/>
                  </a:rPr>
                  <a:t>Further reduces average waiting time and average response time.</a:t>
                </a:r>
              </a:p>
              <a:p>
                <a:pPr algn="just">
                  <a:spcAft>
                    <a:spcPts val="600"/>
                  </a:spcAft>
                </a:pPr>
                <a:r>
                  <a:rPr lang="en-US" altLang="en-US" sz="2200" dirty="0">
                    <a:latin typeface="Cambria" panose="02040503050406030204" pitchFamily="18" charset="0"/>
                    <a:ea typeface="新細明體" pitchFamily="18" charset="-120"/>
                  </a:rPr>
                  <a:t>Give superior turnaround time performance to SPN because a short job is given immediate  preference to a running longer job</a:t>
                </a:r>
                <a:endParaRPr lang="en-US" altLang="zh-TW" sz="2200" dirty="0">
                  <a:latin typeface="Cambria" panose="02040503050406030204" pitchFamily="18" charset="0"/>
                  <a:ea typeface="新細明體" pitchFamily="18" charset="-120"/>
                  <a:sym typeface="Wingdings" pitchFamily="2" charset="2"/>
                </a:endParaRPr>
              </a:p>
              <a:p>
                <a:pPr algn="just">
                  <a:lnSpc>
                    <a:spcPct val="150000"/>
                  </a:lnSpc>
                  <a:spcAft>
                    <a:spcPts val="600"/>
                  </a:spcAft>
                </a:pPr>
                <a:endParaRPr lang="en-US" altLang="zh-TW" sz="2200" dirty="0">
                  <a:latin typeface="Cambria" panose="02040503050406030204" pitchFamily="18" charset="0"/>
                </a:endParaRPr>
              </a:p>
            </p:txBody>
          </p:sp>
        </mc:Choice>
        <mc:Fallback xmlns="">
          <p:sp>
            <p:nvSpPr>
              <p:cNvPr id="9" name="Content Placeholder 1"/>
              <p:cNvSpPr txBox="1">
                <a:spLocks noRot="1" noChangeAspect="1" noMove="1" noResize="1" noEditPoints="1" noAdjustHandles="1" noChangeArrowheads="1" noChangeShapeType="1" noTextEdit="1"/>
              </p:cNvSpPr>
              <p:nvPr/>
            </p:nvSpPr>
            <p:spPr bwMode="auto">
              <a:xfrm>
                <a:off x="381000" y="1295400"/>
                <a:ext cx="8382000" cy="4800600"/>
              </a:xfrm>
              <a:prstGeom prst="rect">
                <a:avLst/>
              </a:prstGeom>
              <a:blipFill>
                <a:blip r:embed="rId3"/>
                <a:stretch>
                  <a:fillRect l="-364" t="-889" r="-873"/>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74477687-D71B-4188-AE32-6AAA546BCE96}"/>
              </a:ext>
            </a:extLst>
          </p:cNvPr>
          <p:cNvSpPr txBox="1"/>
          <p:nvPr/>
        </p:nvSpPr>
        <p:spPr>
          <a:xfrm>
            <a:off x="316090" y="6093137"/>
            <a:ext cx="10950223" cy="369332"/>
          </a:xfrm>
          <a:prstGeom prst="rect">
            <a:avLst/>
          </a:prstGeom>
          <a:solidFill>
            <a:schemeClr val="accent4">
              <a:lumMod val="40000"/>
              <a:lumOff val="60000"/>
            </a:schemeClr>
          </a:solidFill>
          <a:ln>
            <a:solidFill>
              <a:schemeClr val="tx1">
                <a:lumMod val="95000"/>
                <a:lumOff val="5000"/>
              </a:schemeClr>
            </a:solidFill>
          </a:ln>
        </p:spPr>
        <p:txBody>
          <a:bodyPr wrap="square">
            <a:spAutoFit/>
          </a:bodyPr>
          <a:lstStyle/>
          <a:p>
            <a:pPr algn="ctr">
              <a:spcBef>
                <a:spcPts val="1200"/>
              </a:spcBef>
              <a:spcAft>
                <a:spcPts val="3600"/>
              </a:spcAft>
            </a:pPr>
            <a:r>
              <a:rPr lang="en-US" sz="1800" i="1" dirty="0"/>
              <a:t>Turnaround time</a:t>
            </a:r>
            <a:r>
              <a:rPr lang="en-US" sz="1800" dirty="0"/>
              <a:t> (TAT) </a:t>
            </a:r>
            <a:r>
              <a:rPr lang="en-US" sz="1800" i="1" dirty="0"/>
              <a:t>means</a:t>
            </a:r>
            <a:r>
              <a:rPr lang="en-US" sz="1800" dirty="0"/>
              <a:t> the amount of </a:t>
            </a:r>
            <a:r>
              <a:rPr lang="en-US" sz="1800" i="1" dirty="0"/>
              <a:t>time</a:t>
            </a:r>
            <a:r>
              <a:rPr lang="en-US" sz="1800" dirty="0"/>
              <a:t> taken to complete a process or fulfill a request. </a:t>
            </a:r>
          </a:p>
        </p:txBody>
      </p:sp>
    </p:spTree>
    <p:extLst>
      <p:ext uri="{BB962C8B-B14F-4D97-AF65-F5344CB8AC3E}">
        <p14:creationId xmlns:p14="http://schemas.microsoft.com/office/powerpoint/2010/main" val="305602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2"/>
          <p:cNvSpPr>
            <a:spLocks noGrp="1"/>
          </p:cNvSpPr>
          <p:nvPr>
            <p:ph type="title"/>
          </p:nvPr>
        </p:nvSpPr>
        <p:spPr>
          <a:xfrm>
            <a:off x="304800" y="76200"/>
            <a:ext cx="5791200" cy="990600"/>
          </a:xfr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2800" dirty="0">
                <a:solidFill>
                  <a:schemeClr val="tx1"/>
                </a:solidFill>
              </a:rPr>
              <a:t>SRTF</a:t>
            </a:r>
          </a:p>
        </p:txBody>
      </p:sp>
      <p:sp>
        <p:nvSpPr>
          <p:cNvPr id="5" name="Slide Number Placeholder 3"/>
          <p:cNvSpPr>
            <a:spLocks noGrp="1"/>
          </p:cNvSpPr>
          <p:nvPr>
            <p:ph type="sldNum" sz="quarter" idx="4"/>
          </p:nvPr>
        </p:nvSpPr>
        <p:spPr>
          <a:xfrm>
            <a:off x="9042400" y="6416676"/>
            <a:ext cx="2641600" cy="365125"/>
          </a:xfrm>
        </p:spPr>
        <p:txBody>
          <a:bodyPr/>
          <a:lstStyle/>
          <a:p>
            <a:pPr>
              <a:defRPr/>
            </a:pPr>
            <a:fld id="{9D292B4F-44AA-446D-83AB-6974526852C9}" type="slidenum">
              <a:rPr lang="en-US" smtClean="0"/>
              <a:pPr>
                <a:defRPr/>
              </a:pPr>
              <a:t>92</a:t>
            </a:fld>
            <a:endParaRPr lang="en-US" sz="16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 y="1219201"/>
            <a:ext cx="4673600" cy="20527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657600"/>
            <a:ext cx="5323603"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400" y="3810000"/>
            <a:ext cx="10621709"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8"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6664" y="4192291"/>
            <a:ext cx="812800" cy="447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9"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68800" y="3856494"/>
            <a:ext cx="1016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30"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38333" y="3933984"/>
            <a:ext cx="2380067" cy="1112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6" name="Table 6">
            <a:extLst>
              <a:ext uri="{FF2B5EF4-FFF2-40B4-BE49-F238E27FC236}">
                <a16:creationId xmlns:a16="http://schemas.microsoft.com/office/drawing/2014/main" id="{1F3BFF68-6FC9-430A-8D6A-EFD2AE3C95B2}"/>
              </a:ext>
            </a:extLst>
          </p:cNvPr>
          <p:cNvGraphicFramePr>
            <a:graphicFrameLocks noGrp="1"/>
          </p:cNvGraphicFramePr>
          <p:nvPr>
            <p:extLst>
              <p:ext uri="{D42A27DB-BD31-4B8C-83A1-F6EECF244321}">
                <p14:modId xmlns:p14="http://schemas.microsoft.com/office/powerpoint/2010/main" val="554213560"/>
              </p:ext>
            </p:extLst>
          </p:nvPr>
        </p:nvGraphicFramePr>
        <p:xfrm>
          <a:off x="6502400" y="76200"/>
          <a:ext cx="4978400" cy="1025390"/>
        </p:xfrm>
        <a:graphic>
          <a:graphicData uri="http://schemas.openxmlformats.org/drawingml/2006/table">
            <a:tbl>
              <a:tblPr firstRow="1" bandRow="1">
                <a:tableStyleId>{5940675A-B579-460E-94D1-54222C63F5DA}</a:tableStyleId>
              </a:tblPr>
              <a:tblGrid>
                <a:gridCol w="622300">
                  <a:extLst>
                    <a:ext uri="{9D8B030D-6E8A-4147-A177-3AD203B41FA5}">
                      <a16:colId xmlns:a16="http://schemas.microsoft.com/office/drawing/2014/main" val="508221048"/>
                    </a:ext>
                  </a:extLst>
                </a:gridCol>
                <a:gridCol w="622300">
                  <a:extLst>
                    <a:ext uri="{9D8B030D-6E8A-4147-A177-3AD203B41FA5}">
                      <a16:colId xmlns:a16="http://schemas.microsoft.com/office/drawing/2014/main" val="324875563"/>
                    </a:ext>
                  </a:extLst>
                </a:gridCol>
                <a:gridCol w="622300">
                  <a:extLst>
                    <a:ext uri="{9D8B030D-6E8A-4147-A177-3AD203B41FA5}">
                      <a16:colId xmlns:a16="http://schemas.microsoft.com/office/drawing/2014/main" val="614851759"/>
                    </a:ext>
                  </a:extLst>
                </a:gridCol>
                <a:gridCol w="622300">
                  <a:extLst>
                    <a:ext uri="{9D8B030D-6E8A-4147-A177-3AD203B41FA5}">
                      <a16:colId xmlns:a16="http://schemas.microsoft.com/office/drawing/2014/main" val="1767048033"/>
                    </a:ext>
                  </a:extLst>
                </a:gridCol>
                <a:gridCol w="622300">
                  <a:extLst>
                    <a:ext uri="{9D8B030D-6E8A-4147-A177-3AD203B41FA5}">
                      <a16:colId xmlns:a16="http://schemas.microsoft.com/office/drawing/2014/main" val="4124271522"/>
                    </a:ext>
                  </a:extLst>
                </a:gridCol>
                <a:gridCol w="622300">
                  <a:extLst>
                    <a:ext uri="{9D8B030D-6E8A-4147-A177-3AD203B41FA5}">
                      <a16:colId xmlns:a16="http://schemas.microsoft.com/office/drawing/2014/main" val="3861249875"/>
                    </a:ext>
                  </a:extLst>
                </a:gridCol>
                <a:gridCol w="622300">
                  <a:extLst>
                    <a:ext uri="{9D8B030D-6E8A-4147-A177-3AD203B41FA5}">
                      <a16:colId xmlns:a16="http://schemas.microsoft.com/office/drawing/2014/main" val="461359083"/>
                    </a:ext>
                  </a:extLst>
                </a:gridCol>
                <a:gridCol w="622300">
                  <a:extLst>
                    <a:ext uri="{9D8B030D-6E8A-4147-A177-3AD203B41FA5}">
                      <a16:colId xmlns:a16="http://schemas.microsoft.com/office/drawing/2014/main" val="703142814"/>
                    </a:ext>
                  </a:extLst>
                </a:gridCol>
              </a:tblGrid>
              <a:tr h="512695">
                <a:tc gridSpan="2">
                  <a:txBody>
                    <a:bodyPr/>
                    <a:lstStyle/>
                    <a:p>
                      <a:r>
                        <a:rPr lang="en-US" dirty="0"/>
                        <a:t>P / RT</a:t>
                      </a:r>
                    </a:p>
                  </a:txBody>
                  <a:tcPr marL="121920" marR="121920"/>
                </a:tc>
                <a:tc hMerge="1">
                  <a:txBody>
                    <a:bodyPr/>
                    <a:lstStyle/>
                    <a:p>
                      <a:r>
                        <a:rPr lang="en-US" dirty="0"/>
                        <a:t>RT</a:t>
                      </a:r>
                    </a:p>
                  </a:txBody>
                  <a:tcPr/>
                </a:tc>
                <a:tc gridSpan="2">
                  <a:txBody>
                    <a:bodyPr/>
                    <a:lstStyle/>
                    <a:p>
                      <a:r>
                        <a:rPr lang="en-US" dirty="0"/>
                        <a:t>P / RT</a:t>
                      </a:r>
                    </a:p>
                  </a:txBody>
                  <a:tcPr marL="121920" marR="121920"/>
                </a:tc>
                <a:tc hMerge="1">
                  <a:txBody>
                    <a:bodyPr/>
                    <a:lstStyle/>
                    <a:p>
                      <a:r>
                        <a:rPr lang="en-US" dirty="0"/>
                        <a:t>RT</a:t>
                      </a:r>
                    </a:p>
                  </a:txBody>
                  <a:tcPr/>
                </a:tc>
                <a:tc gridSpan="2">
                  <a:txBody>
                    <a:bodyPr/>
                    <a:lstStyle/>
                    <a:p>
                      <a:r>
                        <a:rPr lang="en-US" dirty="0"/>
                        <a:t>P / RT</a:t>
                      </a:r>
                    </a:p>
                  </a:txBody>
                  <a:tcPr marL="121920" marR="121920"/>
                </a:tc>
                <a:tc hMerge="1">
                  <a:txBody>
                    <a:bodyPr/>
                    <a:lstStyle/>
                    <a:p>
                      <a:r>
                        <a:rPr lang="en-US" dirty="0"/>
                        <a:t>RT</a:t>
                      </a:r>
                    </a:p>
                  </a:txBody>
                  <a:tcPr/>
                </a:tc>
                <a:tc gridSpan="2">
                  <a:txBody>
                    <a:bodyPr/>
                    <a:lstStyle/>
                    <a:p>
                      <a:r>
                        <a:rPr lang="en-US" dirty="0"/>
                        <a:t>P / RT</a:t>
                      </a:r>
                    </a:p>
                  </a:txBody>
                  <a:tcPr marL="121920" marR="121920"/>
                </a:tc>
                <a:tc hMerge="1">
                  <a:txBody>
                    <a:bodyPr/>
                    <a:lstStyle/>
                    <a:p>
                      <a:r>
                        <a:rPr lang="en-US" dirty="0"/>
                        <a:t>RT</a:t>
                      </a:r>
                    </a:p>
                  </a:txBody>
                  <a:tcPr/>
                </a:tc>
                <a:extLst>
                  <a:ext uri="{0D108BD9-81ED-4DB2-BD59-A6C34878D82A}">
                    <a16:rowId xmlns:a16="http://schemas.microsoft.com/office/drawing/2014/main" val="3467832181"/>
                  </a:ext>
                </a:extLst>
              </a:tr>
              <a:tr h="512695">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extLst>
                  <a:ext uri="{0D108BD9-81ED-4DB2-BD59-A6C34878D82A}">
                    <a16:rowId xmlns:a16="http://schemas.microsoft.com/office/drawing/2014/main" val="3977031403"/>
                  </a:ext>
                </a:extLst>
              </a:tr>
            </a:tbl>
          </a:graphicData>
        </a:graphic>
      </p:graphicFrame>
      <p:pic>
        <p:nvPicPr>
          <p:cNvPr id="7" name="Picture 6">
            <a:extLst>
              <a:ext uri="{FF2B5EF4-FFF2-40B4-BE49-F238E27FC236}">
                <a16:creationId xmlns:a16="http://schemas.microsoft.com/office/drawing/2014/main" id="{CCA5F1C4-2454-4F23-847A-71936C55CD13}"/>
              </a:ext>
            </a:extLst>
          </p:cNvPr>
          <p:cNvPicPr>
            <a:picLocks noChangeAspect="1"/>
          </p:cNvPicPr>
          <p:nvPr/>
        </p:nvPicPr>
        <p:blipFill>
          <a:blip r:embed="rId8"/>
          <a:stretch>
            <a:fillRect/>
          </a:stretch>
        </p:blipFill>
        <p:spPr>
          <a:xfrm>
            <a:off x="4876800" y="2841172"/>
            <a:ext cx="7620000" cy="816429"/>
          </a:xfrm>
          <a:prstGeom prst="rect">
            <a:avLst/>
          </a:prstGeom>
        </p:spPr>
      </p:pic>
    </p:spTree>
    <p:extLst>
      <p:ext uri="{BB962C8B-B14F-4D97-AF65-F5344CB8AC3E}">
        <p14:creationId xmlns:p14="http://schemas.microsoft.com/office/powerpoint/2010/main" val="2180599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2"/>
          <p:cNvSpPr>
            <a:spLocks noGrp="1"/>
          </p:cNvSpPr>
          <p:nvPr>
            <p:ph type="title"/>
          </p:nvPr>
        </p:nvSpPr>
        <p:spPr>
          <a:xfrm>
            <a:off x="304800" y="76200"/>
            <a:ext cx="1422400" cy="990600"/>
          </a:xfr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2800" dirty="0">
                <a:solidFill>
                  <a:schemeClr val="tx1"/>
                </a:solidFill>
              </a:rPr>
              <a:t>SRTF</a:t>
            </a:r>
          </a:p>
        </p:txBody>
      </p:sp>
      <p:sp>
        <p:nvSpPr>
          <p:cNvPr id="5" name="Slide Number Placeholder 3"/>
          <p:cNvSpPr>
            <a:spLocks noGrp="1"/>
          </p:cNvSpPr>
          <p:nvPr>
            <p:ph type="sldNum" sz="quarter" idx="4"/>
          </p:nvPr>
        </p:nvSpPr>
        <p:spPr>
          <a:xfrm>
            <a:off x="9042400" y="6416676"/>
            <a:ext cx="2641600" cy="365125"/>
          </a:xfrm>
        </p:spPr>
        <p:txBody>
          <a:bodyPr/>
          <a:lstStyle/>
          <a:p>
            <a:pPr>
              <a:defRPr/>
            </a:pPr>
            <a:fld id="{9D292B4F-44AA-446D-83AB-6974526852C9}" type="slidenum">
              <a:rPr lang="en-US" smtClean="0"/>
              <a:pPr>
                <a:defRPr/>
              </a:pPr>
              <a:t>93</a:t>
            </a:fld>
            <a:endParaRPr lang="en-US" sz="1600" dirty="0"/>
          </a:p>
        </p:txBody>
      </p:sp>
      <p:graphicFrame>
        <p:nvGraphicFramePr>
          <p:cNvPr id="15" name="Table 14"/>
          <p:cNvGraphicFramePr>
            <a:graphicFrameLocks noGrp="1"/>
          </p:cNvGraphicFramePr>
          <p:nvPr>
            <p:extLst>
              <p:ext uri="{D42A27DB-BD31-4B8C-83A1-F6EECF244321}">
                <p14:modId xmlns:p14="http://schemas.microsoft.com/office/powerpoint/2010/main" val="1222800549"/>
              </p:ext>
            </p:extLst>
          </p:nvPr>
        </p:nvGraphicFramePr>
        <p:xfrm>
          <a:off x="304800" y="1143000"/>
          <a:ext cx="9262988" cy="2590801"/>
        </p:xfrm>
        <a:graphic>
          <a:graphicData uri="http://schemas.openxmlformats.org/drawingml/2006/table">
            <a:tbl>
              <a:tblPr firstRow="1" bandRow="1">
                <a:tableStyleId>{5C22544A-7EE6-4342-B048-85BDC9FD1C3A}</a:tableStyleId>
              </a:tblPr>
              <a:tblGrid>
                <a:gridCol w="1335313">
                  <a:extLst>
                    <a:ext uri="{9D8B030D-6E8A-4147-A177-3AD203B41FA5}">
                      <a16:colId xmlns:a16="http://schemas.microsoft.com/office/drawing/2014/main" val="20000"/>
                    </a:ext>
                  </a:extLst>
                </a:gridCol>
                <a:gridCol w="1190956">
                  <a:extLst>
                    <a:ext uri="{9D8B030D-6E8A-4147-A177-3AD203B41FA5}">
                      <a16:colId xmlns:a16="http://schemas.microsoft.com/office/drawing/2014/main" val="20001"/>
                    </a:ext>
                  </a:extLst>
                </a:gridCol>
                <a:gridCol w="1010509">
                  <a:extLst>
                    <a:ext uri="{9D8B030D-6E8A-4147-A177-3AD203B41FA5}">
                      <a16:colId xmlns:a16="http://schemas.microsoft.com/office/drawing/2014/main" val="20002"/>
                    </a:ext>
                  </a:extLst>
                </a:gridCol>
                <a:gridCol w="1238421">
                  <a:extLst>
                    <a:ext uri="{9D8B030D-6E8A-4147-A177-3AD203B41FA5}">
                      <a16:colId xmlns:a16="http://schemas.microsoft.com/office/drawing/2014/main" val="20003"/>
                    </a:ext>
                  </a:extLst>
                </a:gridCol>
                <a:gridCol w="1456267">
                  <a:extLst>
                    <a:ext uri="{9D8B030D-6E8A-4147-A177-3AD203B41FA5}">
                      <a16:colId xmlns:a16="http://schemas.microsoft.com/office/drawing/2014/main" val="20004"/>
                    </a:ext>
                  </a:extLst>
                </a:gridCol>
                <a:gridCol w="1515761">
                  <a:extLst>
                    <a:ext uri="{9D8B030D-6E8A-4147-A177-3AD203B41FA5}">
                      <a16:colId xmlns:a16="http://schemas.microsoft.com/office/drawing/2014/main" val="20005"/>
                    </a:ext>
                  </a:extLst>
                </a:gridCol>
                <a:gridCol w="1515761">
                  <a:extLst>
                    <a:ext uri="{9D8B030D-6E8A-4147-A177-3AD203B41FA5}">
                      <a16:colId xmlns:a16="http://schemas.microsoft.com/office/drawing/2014/main" val="20006"/>
                    </a:ext>
                  </a:extLst>
                </a:gridCol>
              </a:tblGrid>
              <a:tr h="732571">
                <a:tc>
                  <a:txBody>
                    <a:bodyPr/>
                    <a:lstStyle/>
                    <a:p>
                      <a:pPr algn="ctr"/>
                      <a:r>
                        <a:rPr lang="en-US" sz="2000" dirty="0"/>
                        <a:t>P</a:t>
                      </a:r>
                    </a:p>
                  </a:txBody>
                  <a:tcPr marL="121920" marR="121920"/>
                </a:tc>
                <a:tc>
                  <a:txBody>
                    <a:bodyPr/>
                    <a:lstStyle/>
                    <a:p>
                      <a:pPr algn="ctr"/>
                      <a:r>
                        <a:rPr lang="en-US" sz="2000" dirty="0"/>
                        <a:t>AT</a:t>
                      </a:r>
                    </a:p>
                  </a:txBody>
                  <a:tcPr marL="121920" marR="121920"/>
                </a:tc>
                <a:tc>
                  <a:txBody>
                    <a:bodyPr/>
                    <a:lstStyle/>
                    <a:p>
                      <a:pPr algn="ctr"/>
                      <a:r>
                        <a:rPr lang="en-US" sz="2000" dirty="0"/>
                        <a:t>BT</a:t>
                      </a:r>
                    </a:p>
                  </a:txBody>
                  <a:tcPr marL="121920" marR="121920"/>
                </a:tc>
                <a:tc>
                  <a:txBody>
                    <a:bodyPr/>
                    <a:lstStyle/>
                    <a:p>
                      <a:pPr algn="ctr"/>
                      <a:r>
                        <a:rPr lang="en-US" sz="2000" dirty="0"/>
                        <a:t>CT</a:t>
                      </a:r>
                    </a:p>
                  </a:txBody>
                  <a:tcPr marL="121920" marR="121920"/>
                </a:tc>
                <a:tc>
                  <a:txBody>
                    <a:bodyPr/>
                    <a:lstStyle/>
                    <a:p>
                      <a:pPr algn="ctr"/>
                      <a:r>
                        <a:rPr lang="en-US" sz="2000" dirty="0"/>
                        <a:t>TAT</a:t>
                      </a:r>
                    </a:p>
                  </a:txBody>
                  <a:tcPr marL="121920" marR="121920"/>
                </a:tc>
                <a:tc>
                  <a:txBody>
                    <a:bodyPr/>
                    <a:lstStyle/>
                    <a:p>
                      <a:pPr algn="ctr"/>
                      <a:r>
                        <a:rPr lang="en-US" sz="2000" dirty="0"/>
                        <a:t>WT</a:t>
                      </a:r>
                    </a:p>
                  </a:txBody>
                  <a:tcPr marL="121920" marR="121920"/>
                </a:tc>
                <a:tc>
                  <a:txBody>
                    <a:bodyPr/>
                    <a:lstStyle/>
                    <a:p>
                      <a:pPr algn="ctr"/>
                      <a:r>
                        <a:rPr lang="en-US" sz="2000" dirty="0"/>
                        <a:t>RT</a:t>
                      </a:r>
                    </a:p>
                  </a:txBody>
                  <a:tcPr marL="121920" marR="121920"/>
                </a:tc>
                <a:extLst>
                  <a:ext uri="{0D108BD9-81ED-4DB2-BD59-A6C34878D82A}">
                    <a16:rowId xmlns:a16="http://schemas.microsoft.com/office/drawing/2014/main" val="10000"/>
                  </a:ext>
                </a:extLst>
              </a:tr>
              <a:tr h="488381">
                <a:tc>
                  <a:txBody>
                    <a:bodyPr/>
                    <a:lstStyle/>
                    <a:p>
                      <a:pPr marL="0" algn="ctr" rtl="0" eaLnBrk="1" latinLnBrk="0" hangingPunct="1"/>
                      <a:r>
                        <a:rPr kumimoji="0" lang="en-US" sz="2000" b="1" kern="1200" dirty="0">
                          <a:solidFill>
                            <a:schemeClr val="dk1"/>
                          </a:solidFill>
                          <a:latin typeface="+mn-lt"/>
                          <a:ea typeface="+mn-ea"/>
                          <a:cs typeface="+mn-cs"/>
                        </a:rPr>
                        <a:t>P1</a:t>
                      </a:r>
                    </a:p>
                  </a:txBody>
                  <a:tcPr marL="121920" marR="121920"/>
                </a:tc>
                <a:tc>
                  <a:txBody>
                    <a:bodyPr/>
                    <a:lstStyle/>
                    <a:p>
                      <a:pPr algn="ctr"/>
                      <a:r>
                        <a:rPr lang="en-US" sz="2000" b="1" dirty="0"/>
                        <a:t>0</a:t>
                      </a:r>
                    </a:p>
                  </a:txBody>
                  <a:tcPr marL="121920" marR="121920"/>
                </a:tc>
                <a:tc>
                  <a:txBody>
                    <a:bodyPr/>
                    <a:lstStyle/>
                    <a:p>
                      <a:pPr algn="ctr"/>
                      <a:r>
                        <a:rPr lang="en-US" sz="2000" b="1" dirty="0"/>
                        <a:t>7</a:t>
                      </a:r>
                    </a:p>
                  </a:txBody>
                  <a:tcPr marL="121920" marR="121920"/>
                </a:tc>
                <a:tc>
                  <a:txBody>
                    <a:bodyPr/>
                    <a:lstStyle/>
                    <a:p>
                      <a:pPr algn="ctr"/>
                      <a:r>
                        <a:rPr lang="en-US" sz="2000" b="1" dirty="0"/>
                        <a:t>14</a:t>
                      </a:r>
                    </a:p>
                  </a:txBody>
                  <a:tcPr marL="121920" marR="121920"/>
                </a:tc>
                <a:tc>
                  <a:txBody>
                    <a:bodyPr/>
                    <a:lstStyle/>
                    <a:p>
                      <a:pPr algn="ctr"/>
                      <a:r>
                        <a:rPr lang="en-US" sz="2000" b="1" dirty="0"/>
                        <a:t>14</a:t>
                      </a:r>
                    </a:p>
                  </a:txBody>
                  <a:tcPr marL="121920" marR="121920"/>
                </a:tc>
                <a:tc>
                  <a:txBody>
                    <a:bodyPr/>
                    <a:lstStyle/>
                    <a:p>
                      <a:pPr algn="ctr"/>
                      <a:r>
                        <a:rPr lang="en-US" sz="2000" b="1" dirty="0"/>
                        <a:t>7</a:t>
                      </a:r>
                    </a:p>
                  </a:txBody>
                  <a:tcPr marL="121920" marR="121920"/>
                </a:tc>
                <a:tc>
                  <a:txBody>
                    <a:bodyPr/>
                    <a:lstStyle/>
                    <a:p>
                      <a:pPr algn="ctr"/>
                      <a:r>
                        <a:rPr lang="en-US" sz="2000" b="1" dirty="0"/>
                        <a:t>0</a:t>
                      </a:r>
                    </a:p>
                  </a:txBody>
                  <a:tcPr marL="121920" marR="121920"/>
                </a:tc>
                <a:extLst>
                  <a:ext uri="{0D108BD9-81ED-4DB2-BD59-A6C34878D82A}">
                    <a16:rowId xmlns:a16="http://schemas.microsoft.com/office/drawing/2014/main" val="10001"/>
                  </a:ext>
                </a:extLst>
              </a:tr>
              <a:tr h="422866">
                <a:tc>
                  <a:txBody>
                    <a:bodyPr/>
                    <a:lstStyle/>
                    <a:p>
                      <a:pPr marL="0" algn="ctr" rtl="0" eaLnBrk="1" latinLnBrk="0" hangingPunct="1"/>
                      <a:r>
                        <a:rPr kumimoji="0" lang="en-US" sz="2000" b="1" kern="1200" dirty="0">
                          <a:solidFill>
                            <a:schemeClr val="dk1"/>
                          </a:solidFill>
                          <a:latin typeface="+mn-lt"/>
                          <a:ea typeface="+mn-ea"/>
                          <a:cs typeface="+mn-cs"/>
                        </a:rPr>
                        <a:t>P2</a:t>
                      </a:r>
                    </a:p>
                  </a:txBody>
                  <a:tcPr marL="121920" marR="121920"/>
                </a:tc>
                <a:tc>
                  <a:txBody>
                    <a:bodyPr/>
                    <a:lstStyle/>
                    <a:p>
                      <a:pPr algn="ctr"/>
                      <a:r>
                        <a:rPr lang="en-US" sz="2000" b="1" dirty="0"/>
                        <a:t>2</a:t>
                      </a:r>
                    </a:p>
                  </a:txBody>
                  <a:tcPr marL="121920" marR="121920"/>
                </a:tc>
                <a:tc>
                  <a:txBody>
                    <a:bodyPr/>
                    <a:lstStyle/>
                    <a:p>
                      <a:pPr algn="ctr"/>
                      <a:r>
                        <a:rPr lang="en-US" sz="2000" b="1" dirty="0"/>
                        <a:t>4</a:t>
                      </a:r>
                    </a:p>
                  </a:txBody>
                  <a:tcPr marL="121920" marR="121920"/>
                </a:tc>
                <a:tc>
                  <a:txBody>
                    <a:bodyPr/>
                    <a:lstStyle/>
                    <a:p>
                      <a:pPr algn="ctr"/>
                      <a:r>
                        <a:rPr lang="en-US" sz="2000" b="1" dirty="0"/>
                        <a:t>6</a:t>
                      </a:r>
                    </a:p>
                  </a:txBody>
                  <a:tcPr marL="121920" marR="121920"/>
                </a:tc>
                <a:tc>
                  <a:txBody>
                    <a:bodyPr/>
                    <a:lstStyle/>
                    <a:p>
                      <a:pPr algn="ctr"/>
                      <a:r>
                        <a:rPr lang="en-US" sz="2000" b="1" dirty="0"/>
                        <a:t>4</a:t>
                      </a:r>
                    </a:p>
                  </a:txBody>
                  <a:tcPr marL="121920" marR="121920"/>
                </a:tc>
                <a:tc>
                  <a:txBody>
                    <a:bodyPr/>
                    <a:lstStyle/>
                    <a:p>
                      <a:pPr algn="ctr"/>
                      <a:r>
                        <a:rPr lang="en-US" sz="2000" b="1" dirty="0"/>
                        <a:t>0</a:t>
                      </a:r>
                    </a:p>
                  </a:txBody>
                  <a:tcPr marL="121920" marR="121920"/>
                </a:tc>
                <a:tc>
                  <a:txBody>
                    <a:bodyPr/>
                    <a:lstStyle/>
                    <a:p>
                      <a:pPr algn="ctr"/>
                      <a:r>
                        <a:rPr lang="en-US" sz="2000" b="1" dirty="0"/>
                        <a:t>0</a:t>
                      </a:r>
                    </a:p>
                  </a:txBody>
                  <a:tcPr marL="121920" marR="121920"/>
                </a:tc>
                <a:extLst>
                  <a:ext uri="{0D108BD9-81ED-4DB2-BD59-A6C34878D82A}">
                    <a16:rowId xmlns:a16="http://schemas.microsoft.com/office/drawing/2014/main" val="10002"/>
                  </a:ext>
                </a:extLst>
              </a:tr>
              <a:tr h="488381">
                <a:tc>
                  <a:txBody>
                    <a:bodyPr/>
                    <a:lstStyle/>
                    <a:p>
                      <a:pPr marL="0" algn="ctr" rtl="0" eaLnBrk="1" latinLnBrk="0" hangingPunct="1"/>
                      <a:r>
                        <a:rPr kumimoji="0" lang="en-US" sz="2000" b="1" kern="1200" dirty="0">
                          <a:solidFill>
                            <a:schemeClr val="dk1"/>
                          </a:solidFill>
                          <a:latin typeface="+mn-lt"/>
                          <a:ea typeface="+mn-ea"/>
                          <a:cs typeface="+mn-cs"/>
                        </a:rPr>
                        <a:t>P3</a:t>
                      </a:r>
                    </a:p>
                  </a:txBody>
                  <a:tcPr marL="121920" marR="121920"/>
                </a:tc>
                <a:tc>
                  <a:txBody>
                    <a:bodyPr/>
                    <a:lstStyle/>
                    <a:p>
                      <a:pPr algn="ctr"/>
                      <a:r>
                        <a:rPr lang="en-US" sz="2000" b="1" dirty="0"/>
                        <a:t>4</a:t>
                      </a:r>
                    </a:p>
                  </a:txBody>
                  <a:tcPr marL="121920" marR="121920"/>
                </a:tc>
                <a:tc>
                  <a:txBody>
                    <a:bodyPr/>
                    <a:lstStyle/>
                    <a:p>
                      <a:pPr algn="ctr"/>
                      <a:r>
                        <a:rPr lang="en-US" sz="2000" b="1" dirty="0"/>
                        <a:t>2</a:t>
                      </a:r>
                    </a:p>
                  </a:txBody>
                  <a:tcPr marL="121920" marR="121920"/>
                </a:tc>
                <a:tc>
                  <a:txBody>
                    <a:bodyPr/>
                    <a:lstStyle/>
                    <a:p>
                      <a:pPr algn="ctr"/>
                      <a:r>
                        <a:rPr lang="en-US" sz="2000" b="1" dirty="0"/>
                        <a:t>8</a:t>
                      </a:r>
                    </a:p>
                  </a:txBody>
                  <a:tcPr marL="121920" marR="121920"/>
                </a:tc>
                <a:tc>
                  <a:txBody>
                    <a:bodyPr/>
                    <a:lstStyle/>
                    <a:p>
                      <a:pPr algn="ctr"/>
                      <a:r>
                        <a:rPr lang="en-US" sz="2000" b="1" dirty="0"/>
                        <a:t>4</a:t>
                      </a:r>
                    </a:p>
                  </a:txBody>
                  <a:tcPr marL="121920" marR="121920"/>
                </a:tc>
                <a:tc>
                  <a:txBody>
                    <a:bodyPr/>
                    <a:lstStyle/>
                    <a:p>
                      <a:pPr algn="ctr"/>
                      <a:r>
                        <a:rPr lang="en-US" sz="2000" b="1" dirty="0"/>
                        <a:t>2</a:t>
                      </a:r>
                    </a:p>
                  </a:txBody>
                  <a:tcPr marL="121920" marR="121920"/>
                </a:tc>
                <a:tc>
                  <a:txBody>
                    <a:bodyPr/>
                    <a:lstStyle/>
                    <a:p>
                      <a:pPr algn="ctr"/>
                      <a:r>
                        <a:rPr lang="en-US" sz="2000" b="1" dirty="0"/>
                        <a:t>2</a:t>
                      </a:r>
                    </a:p>
                  </a:txBody>
                  <a:tcPr marL="121920" marR="121920"/>
                </a:tc>
                <a:extLst>
                  <a:ext uri="{0D108BD9-81ED-4DB2-BD59-A6C34878D82A}">
                    <a16:rowId xmlns:a16="http://schemas.microsoft.com/office/drawing/2014/main" val="10003"/>
                  </a:ext>
                </a:extLst>
              </a:tr>
              <a:tr h="458602">
                <a:tc>
                  <a:txBody>
                    <a:bodyPr/>
                    <a:lstStyle/>
                    <a:p>
                      <a:pPr marL="0" algn="ctr" rtl="0" eaLnBrk="1" latinLnBrk="0" hangingPunct="1"/>
                      <a:r>
                        <a:rPr kumimoji="0" lang="en-US" sz="2000" b="1" kern="1200" dirty="0">
                          <a:solidFill>
                            <a:schemeClr val="dk1"/>
                          </a:solidFill>
                          <a:latin typeface="+mn-lt"/>
                          <a:ea typeface="+mn-ea"/>
                          <a:cs typeface="+mn-cs"/>
                        </a:rPr>
                        <a:t>P4</a:t>
                      </a:r>
                    </a:p>
                  </a:txBody>
                  <a:tcPr marL="121920" marR="121920"/>
                </a:tc>
                <a:tc>
                  <a:txBody>
                    <a:bodyPr/>
                    <a:lstStyle/>
                    <a:p>
                      <a:pPr algn="ctr"/>
                      <a:r>
                        <a:rPr lang="en-US" sz="2000" b="1" dirty="0"/>
                        <a:t>7</a:t>
                      </a:r>
                    </a:p>
                  </a:txBody>
                  <a:tcPr marL="121920" marR="121920"/>
                </a:tc>
                <a:tc>
                  <a:txBody>
                    <a:bodyPr/>
                    <a:lstStyle/>
                    <a:p>
                      <a:pPr algn="ctr"/>
                      <a:r>
                        <a:rPr lang="en-US" sz="2000" b="1" dirty="0"/>
                        <a:t>1</a:t>
                      </a:r>
                    </a:p>
                  </a:txBody>
                  <a:tcPr marL="121920" marR="121920"/>
                </a:tc>
                <a:tc>
                  <a:txBody>
                    <a:bodyPr/>
                    <a:lstStyle/>
                    <a:p>
                      <a:pPr algn="ctr"/>
                      <a:r>
                        <a:rPr lang="en-US" sz="2000" b="1" dirty="0"/>
                        <a:t>9</a:t>
                      </a:r>
                    </a:p>
                  </a:txBody>
                  <a:tcPr marL="121920" marR="121920"/>
                </a:tc>
                <a:tc>
                  <a:txBody>
                    <a:bodyPr/>
                    <a:lstStyle/>
                    <a:p>
                      <a:pPr algn="ctr"/>
                      <a:r>
                        <a:rPr lang="en-US" sz="2000" b="1" dirty="0"/>
                        <a:t>2</a:t>
                      </a:r>
                    </a:p>
                  </a:txBody>
                  <a:tcPr marL="121920" marR="121920"/>
                </a:tc>
                <a:tc>
                  <a:txBody>
                    <a:bodyPr/>
                    <a:lstStyle/>
                    <a:p>
                      <a:pPr algn="ctr"/>
                      <a:r>
                        <a:rPr lang="en-US" sz="2000" b="1" dirty="0"/>
                        <a:t>1</a:t>
                      </a:r>
                    </a:p>
                  </a:txBody>
                  <a:tcPr marL="121920" marR="121920"/>
                </a:tc>
                <a:tc>
                  <a:txBody>
                    <a:bodyPr/>
                    <a:lstStyle/>
                    <a:p>
                      <a:pPr algn="ctr"/>
                      <a:r>
                        <a:rPr lang="en-US" sz="2000" b="1" dirty="0"/>
                        <a:t>1</a:t>
                      </a:r>
                    </a:p>
                  </a:txBody>
                  <a:tcPr marL="121920" marR="121920"/>
                </a:tc>
                <a:extLst>
                  <a:ext uri="{0D108BD9-81ED-4DB2-BD59-A6C34878D82A}">
                    <a16:rowId xmlns:a16="http://schemas.microsoft.com/office/drawing/2014/main" val="10004"/>
                  </a:ext>
                </a:extLst>
              </a:tr>
            </a:tbl>
          </a:graphicData>
        </a:graphic>
      </p:graphicFrame>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720" y="3951686"/>
            <a:ext cx="6082585" cy="10253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22" y="5000232"/>
            <a:ext cx="5735679" cy="9253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CE5F9A34-6AF9-442F-A5ED-66B95B95729D}"/>
              </a:ext>
            </a:extLst>
          </p:cNvPr>
          <p:cNvPicPr>
            <a:picLocks noChangeAspect="1"/>
          </p:cNvPicPr>
          <p:nvPr/>
        </p:nvPicPr>
        <p:blipFill>
          <a:blip r:embed="rId4"/>
          <a:stretch>
            <a:fillRect/>
          </a:stretch>
        </p:blipFill>
        <p:spPr>
          <a:xfrm>
            <a:off x="2032001" y="104776"/>
            <a:ext cx="9973497" cy="1068589"/>
          </a:xfrm>
          <a:prstGeom prst="rect">
            <a:avLst/>
          </a:prstGeom>
        </p:spPr>
      </p:pic>
      <p:sp>
        <p:nvSpPr>
          <p:cNvPr id="7" name="Rectangle 6">
            <a:extLst>
              <a:ext uri="{FF2B5EF4-FFF2-40B4-BE49-F238E27FC236}">
                <a16:creationId xmlns:a16="http://schemas.microsoft.com/office/drawing/2014/main" id="{34F0BC62-4D82-4822-9E30-84EE9466003B}"/>
              </a:ext>
            </a:extLst>
          </p:cNvPr>
          <p:cNvSpPr/>
          <p:nvPr/>
        </p:nvSpPr>
        <p:spPr>
          <a:xfrm>
            <a:off x="4064000" y="2367320"/>
            <a:ext cx="711200" cy="381000"/>
          </a:xfrm>
          <a:prstGeom prst="rect">
            <a:avLst/>
          </a:prstGeom>
          <a:solidFill>
            <a:srgbClr val="A7AD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644A06C-E9B4-462B-9465-E1165F3F1DFD}"/>
              </a:ext>
            </a:extLst>
          </p:cNvPr>
          <p:cNvSpPr/>
          <p:nvPr/>
        </p:nvSpPr>
        <p:spPr>
          <a:xfrm>
            <a:off x="4064000" y="2857499"/>
            <a:ext cx="711200" cy="381000"/>
          </a:xfrm>
          <a:prstGeom prst="rect">
            <a:avLst/>
          </a:prstGeom>
          <a:solidFill>
            <a:srgbClr val="A7AD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0DE83AF-3CA0-4F27-81E5-BB225F81C01B}"/>
              </a:ext>
            </a:extLst>
          </p:cNvPr>
          <p:cNvSpPr/>
          <p:nvPr/>
        </p:nvSpPr>
        <p:spPr>
          <a:xfrm>
            <a:off x="4064000" y="3317205"/>
            <a:ext cx="711200" cy="381000"/>
          </a:xfrm>
          <a:prstGeom prst="rect">
            <a:avLst/>
          </a:prstGeom>
          <a:solidFill>
            <a:srgbClr val="A7AD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3546EB0-3BEB-4514-AB8D-783CA60F19DF}"/>
              </a:ext>
            </a:extLst>
          </p:cNvPr>
          <p:cNvSpPr/>
          <p:nvPr/>
        </p:nvSpPr>
        <p:spPr>
          <a:xfrm>
            <a:off x="4064000" y="1868777"/>
            <a:ext cx="711200" cy="381000"/>
          </a:xfrm>
          <a:prstGeom prst="rect">
            <a:avLst/>
          </a:prstGeom>
          <a:solidFill>
            <a:srgbClr val="A7AD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63101A1-1C34-40C3-BDA2-A0E6A3EE38C5}"/>
              </a:ext>
            </a:extLst>
          </p:cNvPr>
          <p:cNvSpPr/>
          <p:nvPr/>
        </p:nvSpPr>
        <p:spPr>
          <a:xfrm>
            <a:off x="5181600" y="1877141"/>
            <a:ext cx="4165600" cy="1817331"/>
          </a:xfrm>
          <a:prstGeom prst="rect">
            <a:avLst/>
          </a:prstGeom>
          <a:solidFill>
            <a:srgbClr val="A7AD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6">
            <a:extLst>
              <a:ext uri="{FF2B5EF4-FFF2-40B4-BE49-F238E27FC236}">
                <a16:creationId xmlns:a16="http://schemas.microsoft.com/office/drawing/2014/main" id="{A2F523B6-6BB6-49BF-B3AF-2B035816082E}"/>
              </a:ext>
            </a:extLst>
          </p:cNvPr>
          <p:cNvGraphicFramePr>
            <a:graphicFrameLocks noGrp="1"/>
          </p:cNvGraphicFramePr>
          <p:nvPr>
            <p:extLst>
              <p:ext uri="{D42A27DB-BD31-4B8C-83A1-F6EECF244321}">
                <p14:modId xmlns:p14="http://schemas.microsoft.com/office/powerpoint/2010/main" val="3654826439"/>
              </p:ext>
            </p:extLst>
          </p:nvPr>
        </p:nvGraphicFramePr>
        <p:xfrm>
          <a:off x="7018748" y="3851343"/>
          <a:ext cx="4978400" cy="1025390"/>
        </p:xfrm>
        <a:graphic>
          <a:graphicData uri="http://schemas.openxmlformats.org/drawingml/2006/table">
            <a:tbl>
              <a:tblPr firstRow="1" bandRow="1">
                <a:tableStyleId>{E269D01E-BC32-4049-B463-5C60D7B0CCD2}</a:tableStyleId>
              </a:tblPr>
              <a:tblGrid>
                <a:gridCol w="622300">
                  <a:extLst>
                    <a:ext uri="{9D8B030D-6E8A-4147-A177-3AD203B41FA5}">
                      <a16:colId xmlns:a16="http://schemas.microsoft.com/office/drawing/2014/main" val="508221048"/>
                    </a:ext>
                  </a:extLst>
                </a:gridCol>
                <a:gridCol w="622300">
                  <a:extLst>
                    <a:ext uri="{9D8B030D-6E8A-4147-A177-3AD203B41FA5}">
                      <a16:colId xmlns:a16="http://schemas.microsoft.com/office/drawing/2014/main" val="324875563"/>
                    </a:ext>
                  </a:extLst>
                </a:gridCol>
                <a:gridCol w="622300">
                  <a:extLst>
                    <a:ext uri="{9D8B030D-6E8A-4147-A177-3AD203B41FA5}">
                      <a16:colId xmlns:a16="http://schemas.microsoft.com/office/drawing/2014/main" val="614851759"/>
                    </a:ext>
                  </a:extLst>
                </a:gridCol>
                <a:gridCol w="622300">
                  <a:extLst>
                    <a:ext uri="{9D8B030D-6E8A-4147-A177-3AD203B41FA5}">
                      <a16:colId xmlns:a16="http://schemas.microsoft.com/office/drawing/2014/main" val="1767048033"/>
                    </a:ext>
                  </a:extLst>
                </a:gridCol>
                <a:gridCol w="622300">
                  <a:extLst>
                    <a:ext uri="{9D8B030D-6E8A-4147-A177-3AD203B41FA5}">
                      <a16:colId xmlns:a16="http://schemas.microsoft.com/office/drawing/2014/main" val="4124271522"/>
                    </a:ext>
                  </a:extLst>
                </a:gridCol>
                <a:gridCol w="622300">
                  <a:extLst>
                    <a:ext uri="{9D8B030D-6E8A-4147-A177-3AD203B41FA5}">
                      <a16:colId xmlns:a16="http://schemas.microsoft.com/office/drawing/2014/main" val="3861249875"/>
                    </a:ext>
                  </a:extLst>
                </a:gridCol>
                <a:gridCol w="622300">
                  <a:extLst>
                    <a:ext uri="{9D8B030D-6E8A-4147-A177-3AD203B41FA5}">
                      <a16:colId xmlns:a16="http://schemas.microsoft.com/office/drawing/2014/main" val="461359083"/>
                    </a:ext>
                  </a:extLst>
                </a:gridCol>
                <a:gridCol w="622300">
                  <a:extLst>
                    <a:ext uri="{9D8B030D-6E8A-4147-A177-3AD203B41FA5}">
                      <a16:colId xmlns:a16="http://schemas.microsoft.com/office/drawing/2014/main" val="703142814"/>
                    </a:ext>
                  </a:extLst>
                </a:gridCol>
              </a:tblGrid>
              <a:tr h="512695">
                <a:tc gridSpan="2">
                  <a:txBody>
                    <a:bodyPr/>
                    <a:lstStyle/>
                    <a:p>
                      <a:r>
                        <a:rPr lang="en-US" dirty="0">
                          <a:solidFill>
                            <a:schemeClr val="tx1"/>
                          </a:solidFill>
                        </a:rPr>
                        <a:t>P / RT</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hMerge="1">
                  <a:txBody>
                    <a:bodyPr/>
                    <a:lstStyle/>
                    <a:p>
                      <a:r>
                        <a:rPr lang="en-US" dirty="0"/>
                        <a:t>RT</a:t>
                      </a:r>
                    </a:p>
                  </a:txBody>
                  <a:tcPr/>
                </a:tc>
                <a:tc gridSpan="2">
                  <a:txBody>
                    <a:bodyPr/>
                    <a:lstStyle/>
                    <a:p>
                      <a:r>
                        <a:rPr lang="en-US" dirty="0">
                          <a:solidFill>
                            <a:schemeClr val="tx1"/>
                          </a:solidFill>
                        </a:rPr>
                        <a:t>P / RT</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hMerge="1">
                  <a:txBody>
                    <a:bodyPr/>
                    <a:lstStyle/>
                    <a:p>
                      <a:r>
                        <a:rPr lang="en-US" dirty="0"/>
                        <a:t>RT</a:t>
                      </a:r>
                    </a:p>
                  </a:txBody>
                  <a:tcPr/>
                </a:tc>
                <a:tc gridSpan="2">
                  <a:txBody>
                    <a:bodyPr/>
                    <a:lstStyle/>
                    <a:p>
                      <a:r>
                        <a:rPr lang="en-US" dirty="0">
                          <a:solidFill>
                            <a:schemeClr val="tx1"/>
                          </a:solidFill>
                        </a:rPr>
                        <a:t>P / RT</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hMerge="1">
                  <a:txBody>
                    <a:bodyPr/>
                    <a:lstStyle/>
                    <a:p>
                      <a:r>
                        <a:rPr lang="en-US" dirty="0"/>
                        <a:t>RT</a:t>
                      </a:r>
                    </a:p>
                  </a:txBody>
                  <a:tcPr/>
                </a:tc>
                <a:tc gridSpan="2">
                  <a:txBody>
                    <a:bodyPr/>
                    <a:lstStyle/>
                    <a:p>
                      <a:r>
                        <a:rPr lang="en-US" dirty="0">
                          <a:solidFill>
                            <a:schemeClr val="tx1"/>
                          </a:solidFill>
                        </a:rPr>
                        <a:t>P / RT</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hMerge="1">
                  <a:txBody>
                    <a:bodyPr/>
                    <a:lstStyle/>
                    <a:p>
                      <a:r>
                        <a:rPr lang="en-US" dirty="0"/>
                        <a:t>RT</a:t>
                      </a:r>
                    </a:p>
                  </a:txBody>
                  <a:tcPr/>
                </a:tc>
                <a:extLst>
                  <a:ext uri="{0D108BD9-81ED-4DB2-BD59-A6C34878D82A}">
                    <a16:rowId xmlns:a16="http://schemas.microsoft.com/office/drawing/2014/main" val="3467832181"/>
                  </a:ext>
                </a:extLst>
              </a:tr>
              <a:tr h="512695">
                <a:tc>
                  <a:txBody>
                    <a:bodyPr/>
                    <a:lstStyle/>
                    <a:p>
                      <a:endParaRPr lang="en-US" dirty="0">
                        <a:solidFill>
                          <a:schemeClr val="tx1"/>
                        </a:solidFill>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en-US" dirty="0">
                        <a:solidFill>
                          <a:schemeClr val="tx1"/>
                        </a:solidFill>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en-US" dirty="0">
                        <a:solidFill>
                          <a:schemeClr val="tx1"/>
                        </a:solidFill>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en-US" dirty="0">
                        <a:solidFill>
                          <a:schemeClr val="tx1"/>
                        </a:solidFill>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en-US" dirty="0">
                        <a:solidFill>
                          <a:schemeClr val="tx1"/>
                        </a:solidFill>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en-US" dirty="0">
                        <a:solidFill>
                          <a:schemeClr val="tx1"/>
                        </a:solidFill>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en-US" dirty="0">
                        <a:solidFill>
                          <a:schemeClr val="tx1"/>
                        </a:solidFill>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en-US" dirty="0">
                        <a:solidFill>
                          <a:schemeClr val="tx1"/>
                        </a:solidFill>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977031403"/>
                  </a:ext>
                </a:extLst>
              </a:tr>
            </a:tbl>
          </a:graphicData>
        </a:graphic>
      </p:graphicFrame>
      <p:sp>
        <p:nvSpPr>
          <p:cNvPr id="22" name="TextBox 21">
            <a:extLst>
              <a:ext uri="{FF2B5EF4-FFF2-40B4-BE49-F238E27FC236}">
                <a16:creationId xmlns:a16="http://schemas.microsoft.com/office/drawing/2014/main" id="{E356313C-984C-40A7-AF1F-8AA5AFC3607B}"/>
              </a:ext>
            </a:extLst>
          </p:cNvPr>
          <p:cNvSpPr txBox="1"/>
          <p:nvPr/>
        </p:nvSpPr>
        <p:spPr>
          <a:xfrm>
            <a:off x="10174797" y="3330907"/>
            <a:ext cx="611847" cy="369332"/>
          </a:xfrm>
          <a:prstGeom prst="rect">
            <a:avLst/>
          </a:prstGeom>
          <a:solidFill>
            <a:schemeClr val="accent4">
              <a:lumMod val="20000"/>
              <a:lumOff val="80000"/>
            </a:schemeClr>
          </a:solidFill>
          <a:ln>
            <a:solidFill>
              <a:schemeClr val="tx1"/>
            </a:solidFill>
          </a:ln>
        </p:spPr>
        <p:txBody>
          <a:bodyPr wrap="square">
            <a:spAutoFit/>
          </a:bodyPr>
          <a:lstStyle/>
          <a:p>
            <a:r>
              <a:rPr lang="en-US" b="1" dirty="0"/>
              <a:t>Q</a:t>
            </a:r>
          </a:p>
        </p:txBody>
      </p:sp>
      <p:pic>
        <p:nvPicPr>
          <p:cNvPr id="13" name="Picture 12">
            <a:extLst>
              <a:ext uri="{FF2B5EF4-FFF2-40B4-BE49-F238E27FC236}">
                <a16:creationId xmlns:a16="http://schemas.microsoft.com/office/drawing/2014/main" id="{A7D835E8-FD77-4DDB-B58B-A5C2B7661F57}"/>
              </a:ext>
            </a:extLst>
          </p:cNvPr>
          <p:cNvPicPr>
            <a:picLocks noChangeAspect="1"/>
          </p:cNvPicPr>
          <p:nvPr/>
        </p:nvPicPr>
        <p:blipFill>
          <a:blip r:embed="rId5"/>
          <a:stretch>
            <a:fillRect/>
          </a:stretch>
        </p:blipFill>
        <p:spPr>
          <a:xfrm>
            <a:off x="5397501" y="5895976"/>
            <a:ext cx="6794500" cy="962025"/>
          </a:xfrm>
          <a:prstGeom prst="rect">
            <a:avLst/>
          </a:prstGeom>
        </p:spPr>
      </p:pic>
    </p:spTree>
    <p:extLst>
      <p:ext uri="{BB962C8B-B14F-4D97-AF65-F5344CB8AC3E}">
        <p14:creationId xmlns:p14="http://schemas.microsoft.com/office/powerpoint/2010/main" val="303156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1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14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7" grpId="0" animBg="1"/>
      <p:bldP spid="18" grpId="0" animBg="1"/>
      <p:bldP spid="19" grpId="0" animBg="1"/>
      <p:bldP spid="22"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pPr>
              <a:defRPr/>
            </a:pPr>
            <a:fld id="{9D292B4F-44AA-446D-83AB-6974526852C9}" type="slidenum">
              <a:rPr lang="en-US" smtClean="0"/>
              <a:pPr>
                <a:defRPr/>
              </a:pPr>
              <a:t>94</a:t>
            </a:fld>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2492581049"/>
              </p:ext>
            </p:extLst>
          </p:nvPr>
        </p:nvGraphicFramePr>
        <p:xfrm>
          <a:off x="465274" y="1244366"/>
          <a:ext cx="10812325" cy="2794234"/>
        </p:xfrm>
        <a:graphic>
          <a:graphicData uri="http://schemas.openxmlformats.org/drawingml/2006/table">
            <a:tbl>
              <a:tblPr firstRow="1" bandRow="1">
                <a:tableStyleId>{5C22544A-7EE6-4342-B048-85BDC9FD1C3A}</a:tableStyleId>
              </a:tblPr>
              <a:tblGrid>
                <a:gridCol w="1558659">
                  <a:extLst>
                    <a:ext uri="{9D8B030D-6E8A-4147-A177-3AD203B41FA5}">
                      <a16:colId xmlns:a16="http://schemas.microsoft.com/office/drawing/2014/main" val="20000"/>
                    </a:ext>
                  </a:extLst>
                </a:gridCol>
                <a:gridCol w="1390156">
                  <a:extLst>
                    <a:ext uri="{9D8B030D-6E8A-4147-A177-3AD203B41FA5}">
                      <a16:colId xmlns:a16="http://schemas.microsoft.com/office/drawing/2014/main" val="20001"/>
                    </a:ext>
                  </a:extLst>
                </a:gridCol>
                <a:gridCol w="1179528">
                  <a:extLst>
                    <a:ext uri="{9D8B030D-6E8A-4147-A177-3AD203B41FA5}">
                      <a16:colId xmlns:a16="http://schemas.microsoft.com/office/drawing/2014/main" val="20002"/>
                    </a:ext>
                  </a:extLst>
                </a:gridCol>
                <a:gridCol w="2106296">
                  <a:extLst>
                    <a:ext uri="{9D8B030D-6E8A-4147-A177-3AD203B41FA5}">
                      <a16:colId xmlns:a16="http://schemas.microsoft.com/office/drawing/2014/main" val="20003"/>
                    </a:ext>
                  </a:extLst>
                </a:gridCol>
                <a:gridCol w="1039108">
                  <a:extLst>
                    <a:ext uri="{9D8B030D-6E8A-4147-A177-3AD203B41FA5}">
                      <a16:colId xmlns:a16="http://schemas.microsoft.com/office/drawing/2014/main" val="20004"/>
                    </a:ext>
                  </a:extLst>
                </a:gridCol>
                <a:gridCol w="1769289">
                  <a:extLst>
                    <a:ext uri="{9D8B030D-6E8A-4147-A177-3AD203B41FA5}">
                      <a16:colId xmlns:a16="http://schemas.microsoft.com/office/drawing/2014/main" val="20005"/>
                    </a:ext>
                  </a:extLst>
                </a:gridCol>
                <a:gridCol w="1769289">
                  <a:extLst>
                    <a:ext uri="{9D8B030D-6E8A-4147-A177-3AD203B41FA5}">
                      <a16:colId xmlns:a16="http://schemas.microsoft.com/office/drawing/2014/main" val="20006"/>
                    </a:ext>
                  </a:extLst>
                </a:gridCol>
              </a:tblGrid>
              <a:tr h="659340">
                <a:tc>
                  <a:txBody>
                    <a:bodyPr/>
                    <a:lstStyle/>
                    <a:p>
                      <a:pPr algn="ctr"/>
                      <a:r>
                        <a:rPr lang="en-US" sz="2000" dirty="0"/>
                        <a:t>Process</a:t>
                      </a:r>
                    </a:p>
                  </a:txBody>
                  <a:tcPr marL="121920" marR="121920"/>
                </a:tc>
                <a:tc>
                  <a:txBody>
                    <a:bodyPr/>
                    <a:lstStyle/>
                    <a:p>
                      <a:pPr algn="ctr"/>
                      <a:r>
                        <a:rPr lang="en-US" sz="2000" dirty="0"/>
                        <a:t>Arrival time</a:t>
                      </a:r>
                    </a:p>
                  </a:txBody>
                  <a:tcPr marL="121920" marR="121920"/>
                </a:tc>
                <a:tc>
                  <a:txBody>
                    <a:bodyPr/>
                    <a:lstStyle/>
                    <a:p>
                      <a:pPr algn="ctr"/>
                      <a:r>
                        <a:rPr lang="en-US" sz="2000" dirty="0"/>
                        <a:t>Burst time</a:t>
                      </a:r>
                    </a:p>
                  </a:txBody>
                  <a:tcPr marL="121920" marR="121920"/>
                </a:tc>
                <a:tc>
                  <a:txBody>
                    <a:bodyPr/>
                    <a:lstStyle/>
                    <a:p>
                      <a:pPr algn="ctr"/>
                      <a:r>
                        <a:rPr lang="en-US" sz="2000" dirty="0"/>
                        <a:t>Finish</a:t>
                      </a:r>
                      <a:r>
                        <a:rPr lang="en-US" sz="2000" baseline="0" dirty="0"/>
                        <a:t> </a:t>
                      </a:r>
                      <a:r>
                        <a:rPr lang="en-US" sz="2000" dirty="0"/>
                        <a:t>time</a:t>
                      </a:r>
                    </a:p>
                  </a:txBody>
                  <a:tcPr marL="121920" marR="121920"/>
                </a:tc>
                <a:tc>
                  <a:txBody>
                    <a:bodyPr/>
                    <a:lstStyle/>
                    <a:p>
                      <a:pPr algn="ctr"/>
                      <a:r>
                        <a:rPr lang="en-US" sz="2000" dirty="0"/>
                        <a:t>TAT</a:t>
                      </a:r>
                    </a:p>
                  </a:txBody>
                  <a:tcPr marL="121920" marR="121920"/>
                </a:tc>
                <a:tc>
                  <a:txBody>
                    <a:bodyPr/>
                    <a:lstStyle/>
                    <a:p>
                      <a:pPr algn="ctr"/>
                      <a:r>
                        <a:rPr lang="en-US" sz="2000" dirty="0"/>
                        <a:t>Waiting</a:t>
                      </a:r>
                      <a:r>
                        <a:rPr lang="en-US" sz="2000" baseline="0" dirty="0"/>
                        <a:t> time</a:t>
                      </a:r>
                      <a:endParaRPr lang="en-US" sz="2000" dirty="0"/>
                    </a:p>
                  </a:txBody>
                  <a:tcPr marL="121920" marR="121920"/>
                </a:tc>
                <a:tc>
                  <a:txBody>
                    <a:bodyPr/>
                    <a:lstStyle/>
                    <a:p>
                      <a:pPr algn="ctr"/>
                      <a:r>
                        <a:rPr lang="en-US" sz="2000" dirty="0"/>
                        <a:t>Response</a:t>
                      </a:r>
                      <a:r>
                        <a:rPr lang="en-US" sz="2000" baseline="0" dirty="0"/>
                        <a:t> time</a:t>
                      </a:r>
                      <a:endParaRPr lang="en-US" sz="2000" dirty="0"/>
                    </a:p>
                  </a:txBody>
                  <a:tcPr marL="121920" marR="121920"/>
                </a:tc>
                <a:extLst>
                  <a:ext uri="{0D108BD9-81ED-4DB2-BD59-A6C34878D82A}">
                    <a16:rowId xmlns:a16="http://schemas.microsoft.com/office/drawing/2014/main" val="10000"/>
                  </a:ext>
                </a:extLst>
              </a:tr>
              <a:tr h="437579">
                <a:tc>
                  <a:txBody>
                    <a:bodyPr/>
                    <a:lstStyle/>
                    <a:p>
                      <a:pPr marL="0" algn="ctr" rtl="0" eaLnBrk="1" latinLnBrk="0" hangingPunct="1"/>
                      <a:r>
                        <a:rPr kumimoji="0" lang="en-US" sz="2000" b="1" kern="1200" dirty="0">
                          <a:solidFill>
                            <a:schemeClr val="dk1"/>
                          </a:solidFill>
                          <a:latin typeface="+mn-lt"/>
                          <a:ea typeface="+mn-ea"/>
                          <a:cs typeface="+mn-cs"/>
                        </a:rPr>
                        <a:t>A</a:t>
                      </a:r>
                    </a:p>
                  </a:txBody>
                  <a:tcPr marL="121920" marR="121920"/>
                </a:tc>
                <a:tc>
                  <a:txBody>
                    <a:bodyPr/>
                    <a:lstStyle/>
                    <a:p>
                      <a:pPr algn="ctr"/>
                      <a:r>
                        <a:rPr lang="en-US" sz="2000" b="1" dirty="0"/>
                        <a:t>0</a:t>
                      </a:r>
                    </a:p>
                  </a:txBody>
                  <a:tcPr marL="121920" marR="121920"/>
                </a:tc>
                <a:tc>
                  <a:txBody>
                    <a:bodyPr/>
                    <a:lstStyle/>
                    <a:p>
                      <a:pPr algn="ctr"/>
                      <a:r>
                        <a:rPr lang="en-US" sz="2000" b="1" dirty="0"/>
                        <a:t>3</a:t>
                      </a:r>
                    </a:p>
                  </a:txBody>
                  <a:tcPr marL="121920" marR="121920"/>
                </a:tc>
                <a:tc>
                  <a:txBody>
                    <a:bodyPr/>
                    <a:lstStyle/>
                    <a:p>
                      <a:pPr algn="ctr"/>
                      <a:r>
                        <a:rPr lang="en-US" sz="2000" b="1" dirty="0"/>
                        <a:t>3</a:t>
                      </a:r>
                    </a:p>
                  </a:txBody>
                  <a:tcPr marL="121920" marR="121920"/>
                </a:tc>
                <a:tc>
                  <a:txBody>
                    <a:bodyPr/>
                    <a:lstStyle/>
                    <a:p>
                      <a:pPr algn="ctr"/>
                      <a:r>
                        <a:rPr lang="en-US" sz="2000" b="1" dirty="0"/>
                        <a:t>3</a:t>
                      </a:r>
                    </a:p>
                  </a:txBody>
                  <a:tcPr marL="121920" marR="121920"/>
                </a:tc>
                <a:tc>
                  <a:txBody>
                    <a:bodyPr/>
                    <a:lstStyle/>
                    <a:p>
                      <a:pPr algn="ctr"/>
                      <a:r>
                        <a:rPr lang="en-US" sz="2000" b="1" dirty="0"/>
                        <a:t>0</a:t>
                      </a:r>
                    </a:p>
                  </a:txBody>
                  <a:tcPr marL="121920" marR="121920"/>
                </a:tc>
                <a:tc>
                  <a:txBody>
                    <a:bodyPr/>
                    <a:lstStyle/>
                    <a:p>
                      <a:pPr algn="ctr"/>
                      <a:r>
                        <a:rPr lang="en-US" sz="2000" b="1" dirty="0"/>
                        <a:t>0</a:t>
                      </a:r>
                    </a:p>
                  </a:txBody>
                  <a:tcPr marL="121920" marR="121920"/>
                </a:tc>
                <a:extLst>
                  <a:ext uri="{0D108BD9-81ED-4DB2-BD59-A6C34878D82A}">
                    <a16:rowId xmlns:a16="http://schemas.microsoft.com/office/drawing/2014/main" val="10001"/>
                  </a:ext>
                </a:extLst>
              </a:tr>
              <a:tr h="378879">
                <a:tc>
                  <a:txBody>
                    <a:bodyPr/>
                    <a:lstStyle/>
                    <a:p>
                      <a:pPr marL="0" algn="ctr" rtl="0" eaLnBrk="1" latinLnBrk="0" hangingPunct="1"/>
                      <a:r>
                        <a:rPr kumimoji="0" lang="en-US" sz="2000" b="1" kern="1200" dirty="0">
                          <a:solidFill>
                            <a:schemeClr val="dk1"/>
                          </a:solidFill>
                          <a:latin typeface="+mn-lt"/>
                          <a:ea typeface="+mn-ea"/>
                          <a:cs typeface="+mn-cs"/>
                        </a:rPr>
                        <a:t>B</a:t>
                      </a:r>
                    </a:p>
                  </a:txBody>
                  <a:tcPr marL="121920" marR="121920"/>
                </a:tc>
                <a:tc>
                  <a:txBody>
                    <a:bodyPr/>
                    <a:lstStyle/>
                    <a:p>
                      <a:pPr algn="ctr"/>
                      <a:r>
                        <a:rPr lang="en-US" sz="2000" b="1" dirty="0"/>
                        <a:t>2</a:t>
                      </a:r>
                    </a:p>
                  </a:txBody>
                  <a:tcPr marL="121920" marR="121920"/>
                </a:tc>
                <a:tc>
                  <a:txBody>
                    <a:bodyPr/>
                    <a:lstStyle/>
                    <a:p>
                      <a:pPr algn="ctr"/>
                      <a:r>
                        <a:rPr lang="en-US" sz="2000" b="1" dirty="0"/>
                        <a:t>6</a:t>
                      </a:r>
                    </a:p>
                  </a:txBody>
                  <a:tcPr marL="121920" marR="121920"/>
                </a:tc>
                <a:tc>
                  <a:txBody>
                    <a:bodyPr/>
                    <a:lstStyle/>
                    <a:p>
                      <a:pPr algn="ctr"/>
                      <a:r>
                        <a:rPr lang="en-US" sz="2000" b="1" dirty="0"/>
                        <a:t>15</a:t>
                      </a:r>
                    </a:p>
                  </a:txBody>
                  <a:tcPr marL="121920" marR="121920"/>
                </a:tc>
                <a:tc>
                  <a:txBody>
                    <a:bodyPr/>
                    <a:lstStyle/>
                    <a:p>
                      <a:pPr algn="ctr"/>
                      <a:r>
                        <a:rPr lang="en-US" sz="2000" b="1" dirty="0"/>
                        <a:t>13</a:t>
                      </a:r>
                    </a:p>
                  </a:txBody>
                  <a:tcPr marL="121920" marR="121920"/>
                </a:tc>
                <a:tc>
                  <a:txBody>
                    <a:bodyPr/>
                    <a:lstStyle/>
                    <a:p>
                      <a:pPr algn="ctr"/>
                      <a:r>
                        <a:rPr lang="en-US" sz="2000" b="1" dirty="0"/>
                        <a:t>7</a:t>
                      </a:r>
                    </a:p>
                  </a:txBody>
                  <a:tcPr marL="121920" marR="121920"/>
                </a:tc>
                <a:tc>
                  <a:txBody>
                    <a:bodyPr/>
                    <a:lstStyle/>
                    <a:p>
                      <a:pPr algn="ctr"/>
                      <a:r>
                        <a:rPr lang="en-US" sz="2000" b="1" dirty="0"/>
                        <a:t>1</a:t>
                      </a:r>
                    </a:p>
                  </a:txBody>
                  <a:tcPr marL="121920" marR="121920"/>
                </a:tc>
                <a:extLst>
                  <a:ext uri="{0D108BD9-81ED-4DB2-BD59-A6C34878D82A}">
                    <a16:rowId xmlns:a16="http://schemas.microsoft.com/office/drawing/2014/main" val="10002"/>
                  </a:ext>
                </a:extLst>
              </a:tr>
              <a:tr h="437579">
                <a:tc>
                  <a:txBody>
                    <a:bodyPr/>
                    <a:lstStyle/>
                    <a:p>
                      <a:pPr marL="0" algn="ctr" rtl="0" eaLnBrk="1" latinLnBrk="0" hangingPunct="1"/>
                      <a:r>
                        <a:rPr kumimoji="0" lang="en-US" sz="2000" b="1" kern="1200" dirty="0">
                          <a:solidFill>
                            <a:schemeClr val="dk1"/>
                          </a:solidFill>
                          <a:latin typeface="+mn-lt"/>
                          <a:ea typeface="+mn-ea"/>
                          <a:cs typeface="+mn-cs"/>
                        </a:rPr>
                        <a:t>C</a:t>
                      </a:r>
                    </a:p>
                  </a:txBody>
                  <a:tcPr marL="121920" marR="121920"/>
                </a:tc>
                <a:tc>
                  <a:txBody>
                    <a:bodyPr/>
                    <a:lstStyle/>
                    <a:p>
                      <a:pPr algn="ctr"/>
                      <a:r>
                        <a:rPr lang="en-US" sz="2000" b="1" dirty="0"/>
                        <a:t>4</a:t>
                      </a:r>
                    </a:p>
                  </a:txBody>
                  <a:tcPr marL="121920" marR="121920"/>
                </a:tc>
                <a:tc>
                  <a:txBody>
                    <a:bodyPr/>
                    <a:lstStyle/>
                    <a:p>
                      <a:pPr algn="ctr"/>
                      <a:r>
                        <a:rPr lang="en-US" sz="2000" b="1" dirty="0"/>
                        <a:t>4</a:t>
                      </a:r>
                    </a:p>
                  </a:txBody>
                  <a:tcPr marL="121920" marR="121920"/>
                </a:tc>
                <a:tc>
                  <a:txBody>
                    <a:bodyPr/>
                    <a:lstStyle/>
                    <a:p>
                      <a:pPr algn="ctr"/>
                      <a:r>
                        <a:rPr lang="en-US" sz="2000" b="1" dirty="0"/>
                        <a:t>8</a:t>
                      </a:r>
                    </a:p>
                  </a:txBody>
                  <a:tcPr marL="121920" marR="121920"/>
                </a:tc>
                <a:tc>
                  <a:txBody>
                    <a:bodyPr/>
                    <a:lstStyle/>
                    <a:p>
                      <a:pPr algn="ctr"/>
                      <a:r>
                        <a:rPr lang="en-US" sz="2000" b="1" dirty="0"/>
                        <a:t>4</a:t>
                      </a:r>
                    </a:p>
                  </a:txBody>
                  <a:tcPr marL="121920" marR="121920"/>
                </a:tc>
                <a:tc>
                  <a:txBody>
                    <a:bodyPr/>
                    <a:lstStyle/>
                    <a:p>
                      <a:pPr algn="ctr"/>
                      <a:r>
                        <a:rPr lang="en-US" sz="2000" b="1" dirty="0"/>
                        <a:t>0</a:t>
                      </a:r>
                    </a:p>
                  </a:txBody>
                  <a:tcPr marL="121920" marR="121920"/>
                </a:tc>
                <a:tc>
                  <a:txBody>
                    <a:bodyPr/>
                    <a:lstStyle/>
                    <a:p>
                      <a:pPr algn="ctr"/>
                      <a:r>
                        <a:rPr lang="en-US" sz="2000" b="1" dirty="0"/>
                        <a:t>0</a:t>
                      </a:r>
                    </a:p>
                  </a:txBody>
                  <a:tcPr marL="121920" marR="121920"/>
                </a:tc>
                <a:extLst>
                  <a:ext uri="{0D108BD9-81ED-4DB2-BD59-A6C34878D82A}">
                    <a16:rowId xmlns:a16="http://schemas.microsoft.com/office/drawing/2014/main" val="10003"/>
                  </a:ext>
                </a:extLst>
              </a:tr>
              <a:tr h="410898">
                <a:tc>
                  <a:txBody>
                    <a:bodyPr/>
                    <a:lstStyle/>
                    <a:p>
                      <a:pPr marL="0" algn="ctr" rtl="0" eaLnBrk="1" latinLnBrk="0" hangingPunct="1"/>
                      <a:r>
                        <a:rPr kumimoji="0" lang="en-US" sz="2000" b="1" kern="1200" dirty="0">
                          <a:solidFill>
                            <a:schemeClr val="dk1"/>
                          </a:solidFill>
                          <a:latin typeface="+mn-lt"/>
                          <a:ea typeface="+mn-ea"/>
                          <a:cs typeface="+mn-cs"/>
                        </a:rPr>
                        <a:t>D</a:t>
                      </a:r>
                    </a:p>
                  </a:txBody>
                  <a:tcPr marL="121920" marR="121920"/>
                </a:tc>
                <a:tc>
                  <a:txBody>
                    <a:bodyPr/>
                    <a:lstStyle/>
                    <a:p>
                      <a:pPr algn="ctr"/>
                      <a:r>
                        <a:rPr lang="en-US" sz="2000" b="1" dirty="0"/>
                        <a:t>6</a:t>
                      </a:r>
                    </a:p>
                  </a:txBody>
                  <a:tcPr marL="121920" marR="121920"/>
                </a:tc>
                <a:tc>
                  <a:txBody>
                    <a:bodyPr/>
                    <a:lstStyle/>
                    <a:p>
                      <a:pPr algn="ctr"/>
                      <a:r>
                        <a:rPr lang="en-US" sz="2000" b="1" dirty="0"/>
                        <a:t>5</a:t>
                      </a:r>
                    </a:p>
                  </a:txBody>
                  <a:tcPr marL="121920" marR="121920"/>
                </a:tc>
                <a:tc>
                  <a:txBody>
                    <a:bodyPr/>
                    <a:lstStyle/>
                    <a:p>
                      <a:pPr algn="ctr"/>
                      <a:r>
                        <a:rPr lang="en-US" sz="2000" b="1" dirty="0"/>
                        <a:t>20</a:t>
                      </a:r>
                    </a:p>
                  </a:txBody>
                  <a:tcPr marL="121920" marR="121920"/>
                </a:tc>
                <a:tc>
                  <a:txBody>
                    <a:bodyPr/>
                    <a:lstStyle/>
                    <a:p>
                      <a:pPr algn="ctr"/>
                      <a:r>
                        <a:rPr lang="en-US" sz="2000" b="1" dirty="0"/>
                        <a:t>14</a:t>
                      </a:r>
                    </a:p>
                  </a:txBody>
                  <a:tcPr marL="121920" marR="121920"/>
                </a:tc>
                <a:tc>
                  <a:txBody>
                    <a:bodyPr/>
                    <a:lstStyle/>
                    <a:p>
                      <a:pPr algn="ctr"/>
                      <a:r>
                        <a:rPr lang="en-US" sz="2000" b="1" dirty="0"/>
                        <a:t>9</a:t>
                      </a:r>
                    </a:p>
                  </a:txBody>
                  <a:tcPr marL="121920" marR="121920"/>
                </a:tc>
                <a:tc>
                  <a:txBody>
                    <a:bodyPr/>
                    <a:lstStyle/>
                    <a:p>
                      <a:pPr algn="ctr"/>
                      <a:r>
                        <a:rPr lang="en-US" sz="2000" b="1" dirty="0"/>
                        <a:t>9</a:t>
                      </a:r>
                    </a:p>
                  </a:txBody>
                  <a:tcPr marL="121920" marR="121920"/>
                </a:tc>
                <a:extLst>
                  <a:ext uri="{0D108BD9-81ED-4DB2-BD59-A6C34878D82A}">
                    <a16:rowId xmlns:a16="http://schemas.microsoft.com/office/drawing/2014/main" val="10004"/>
                  </a:ext>
                </a:extLst>
              </a:tr>
              <a:tr h="410898">
                <a:tc>
                  <a:txBody>
                    <a:bodyPr/>
                    <a:lstStyle/>
                    <a:p>
                      <a:pPr marL="0" algn="ctr" rtl="0" eaLnBrk="1" latinLnBrk="0" hangingPunct="1"/>
                      <a:r>
                        <a:rPr kumimoji="0" lang="en-US" sz="2000" b="1" kern="1200" dirty="0">
                          <a:solidFill>
                            <a:schemeClr val="dk1"/>
                          </a:solidFill>
                          <a:latin typeface="+mn-lt"/>
                          <a:ea typeface="+mn-ea"/>
                          <a:cs typeface="+mn-cs"/>
                        </a:rPr>
                        <a:t>E</a:t>
                      </a:r>
                    </a:p>
                  </a:txBody>
                  <a:tcPr marL="121920" marR="121920"/>
                </a:tc>
                <a:tc>
                  <a:txBody>
                    <a:bodyPr/>
                    <a:lstStyle/>
                    <a:p>
                      <a:pPr algn="ctr"/>
                      <a:r>
                        <a:rPr lang="en-US" sz="2000" b="1" dirty="0"/>
                        <a:t>8</a:t>
                      </a:r>
                    </a:p>
                  </a:txBody>
                  <a:tcPr marL="121920" marR="121920"/>
                </a:tc>
                <a:tc>
                  <a:txBody>
                    <a:bodyPr/>
                    <a:lstStyle/>
                    <a:p>
                      <a:pPr algn="ctr"/>
                      <a:r>
                        <a:rPr lang="en-US" sz="2000" b="1" dirty="0"/>
                        <a:t>2</a:t>
                      </a:r>
                    </a:p>
                  </a:txBody>
                  <a:tcPr marL="121920" marR="121920"/>
                </a:tc>
                <a:tc>
                  <a:txBody>
                    <a:bodyPr/>
                    <a:lstStyle/>
                    <a:p>
                      <a:pPr algn="ctr"/>
                      <a:r>
                        <a:rPr lang="en-US" sz="2000" b="1" dirty="0"/>
                        <a:t>10</a:t>
                      </a:r>
                    </a:p>
                  </a:txBody>
                  <a:tcPr marL="121920" marR="121920"/>
                </a:tc>
                <a:tc>
                  <a:txBody>
                    <a:bodyPr/>
                    <a:lstStyle/>
                    <a:p>
                      <a:pPr algn="ctr"/>
                      <a:r>
                        <a:rPr lang="en-US" sz="2000" b="1" dirty="0"/>
                        <a:t>2</a:t>
                      </a:r>
                    </a:p>
                  </a:txBody>
                  <a:tcPr marL="121920" marR="121920"/>
                </a:tc>
                <a:tc>
                  <a:txBody>
                    <a:bodyPr/>
                    <a:lstStyle/>
                    <a:p>
                      <a:pPr algn="ctr"/>
                      <a:r>
                        <a:rPr lang="en-US" sz="2000" b="1" dirty="0"/>
                        <a:t>0</a:t>
                      </a:r>
                    </a:p>
                  </a:txBody>
                  <a:tcPr marL="121920" marR="121920"/>
                </a:tc>
                <a:tc>
                  <a:txBody>
                    <a:bodyPr/>
                    <a:lstStyle/>
                    <a:p>
                      <a:pPr algn="ctr"/>
                      <a:r>
                        <a:rPr lang="en-US" sz="2000" b="1" dirty="0"/>
                        <a:t>0</a:t>
                      </a:r>
                    </a:p>
                  </a:txBody>
                  <a:tcPr marL="121920" marR="121920"/>
                </a:tc>
                <a:extLst>
                  <a:ext uri="{0D108BD9-81ED-4DB2-BD59-A6C34878D82A}">
                    <a16:rowId xmlns:a16="http://schemas.microsoft.com/office/drawing/2014/main" val="10005"/>
                  </a:ext>
                </a:extLst>
              </a:tr>
            </a:tbl>
          </a:graphicData>
        </a:graphic>
      </p:graphicFrame>
      <p:sp>
        <p:nvSpPr>
          <p:cNvPr id="5" name="TextBox 4"/>
          <p:cNvSpPr txBox="1"/>
          <p:nvPr/>
        </p:nvSpPr>
        <p:spPr>
          <a:xfrm>
            <a:off x="406401" y="162580"/>
            <a:ext cx="8839201" cy="523220"/>
          </a:xfrm>
          <a:prstGeom prst="rect">
            <a:avLst/>
          </a:prstGeom>
          <a:noFill/>
        </p:spPr>
        <p:txBody>
          <a:bodyPr wrap="square" rtlCol="0">
            <a:spAutoFit/>
          </a:bodyPr>
          <a:lstStyle/>
          <a:p>
            <a:r>
              <a:rPr lang="en-US" sz="2800" dirty="0"/>
              <a:t>SRTF  (SJF with preemption)</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786" y="5263621"/>
            <a:ext cx="10401300" cy="1209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a:extLst>
              <a:ext uri="{FF2B5EF4-FFF2-40B4-BE49-F238E27FC236}">
                <a16:creationId xmlns:a16="http://schemas.microsoft.com/office/drawing/2014/main" id="{5BAFEE8E-3836-43A1-B65C-C30067EBA570}"/>
              </a:ext>
            </a:extLst>
          </p:cNvPr>
          <p:cNvPicPr>
            <a:picLocks noChangeAspect="1"/>
          </p:cNvPicPr>
          <p:nvPr/>
        </p:nvPicPr>
        <p:blipFill>
          <a:blip r:embed="rId3"/>
          <a:stretch>
            <a:fillRect/>
          </a:stretch>
        </p:blipFill>
        <p:spPr>
          <a:xfrm>
            <a:off x="398325" y="4107138"/>
            <a:ext cx="11049000" cy="675958"/>
          </a:xfrm>
          <a:prstGeom prst="rect">
            <a:avLst/>
          </a:prstGeom>
        </p:spPr>
      </p:pic>
      <p:graphicFrame>
        <p:nvGraphicFramePr>
          <p:cNvPr id="8" name="Table 6">
            <a:extLst>
              <a:ext uri="{FF2B5EF4-FFF2-40B4-BE49-F238E27FC236}">
                <a16:creationId xmlns:a16="http://schemas.microsoft.com/office/drawing/2014/main" id="{0B857C5E-4721-460F-8752-F446F3A37ABA}"/>
              </a:ext>
            </a:extLst>
          </p:cNvPr>
          <p:cNvGraphicFramePr>
            <a:graphicFrameLocks noGrp="1"/>
          </p:cNvGraphicFramePr>
          <p:nvPr>
            <p:extLst>
              <p:ext uri="{D42A27DB-BD31-4B8C-83A1-F6EECF244321}">
                <p14:modId xmlns:p14="http://schemas.microsoft.com/office/powerpoint/2010/main" val="2497573213"/>
              </p:ext>
            </p:extLst>
          </p:nvPr>
        </p:nvGraphicFramePr>
        <p:xfrm>
          <a:off x="6096000" y="27946"/>
          <a:ext cx="4978400" cy="1025390"/>
        </p:xfrm>
        <a:graphic>
          <a:graphicData uri="http://schemas.openxmlformats.org/drawingml/2006/table">
            <a:tbl>
              <a:tblPr firstRow="1" bandRow="1">
                <a:tableStyleId>{E269D01E-BC32-4049-B463-5C60D7B0CCD2}</a:tableStyleId>
              </a:tblPr>
              <a:tblGrid>
                <a:gridCol w="622300">
                  <a:extLst>
                    <a:ext uri="{9D8B030D-6E8A-4147-A177-3AD203B41FA5}">
                      <a16:colId xmlns:a16="http://schemas.microsoft.com/office/drawing/2014/main" val="508221048"/>
                    </a:ext>
                  </a:extLst>
                </a:gridCol>
                <a:gridCol w="622300">
                  <a:extLst>
                    <a:ext uri="{9D8B030D-6E8A-4147-A177-3AD203B41FA5}">
                      <a16:colId xmlns:a16="http://schemas.microsoft.com/office/drawing/2014/main" val="324875563"/>
                    </a:ext>
                  </a:extLst>
                </a:gridCol>
                <a:gridCol w="622300">
                  <a:extLst>
                    <a:ext uri="{9D8B030D-6E8A-4147-A177-3AD203B41FA5}">
                      <a16:colId xmlns:a16="http://schemas.microsoft.com/office/drawing/2014/main" val="614851759"/>
                    </a:ext>
                  </a:extLst>
                </a:gridCol>
                <a:gridCol w="622300">
                  <a:extLst>
                    <a:ext uri="{9D8B030D-6E8A-4147-A177-3AD203B41FA5}">
                      <a16:colId xmlns:a16="http://schemas.microsoft.com/office/drawing/2014/main" val="1767048033"/>
                    </a:ext>
                  </a:extLst>
                </a:gridCol>
                <a:gridCol w="622300">
                  <a:extLst>
                    <a:ext uri="{9D8B030D-6E8A-4147-A177-3AD203B41FA5}">
                      <a16:colId xmlns:a16="http://schemas.microsoft.com/office/drawing/2014/main" val="4124271522"/>
                    </a:ext>
                  </a:extLst>
                </a:gridCol>
                <a:gridCol w="622300">
                  <a:extLst>
                    <a:ext uri="{9D8B030D-6E8A-4147-A177-3AD203B41FA5}">
                      <a16:colId xmlns:a16="http://schemas.microsoft.com/office/drawing/2014/main" val="3861249875"/>
                    </a:ext>
                  </a:extLst>
                </a:gridCol>
                <a:gridCol w="622300">
                  <a:extLst>
                    <a:ext uri="{9D8B030D-6E8A-4147-A177-3AD203B41FA5}">
                      <a16:colId xmlns:a16="http://schemas.microsoft.com/office/drawing/2014/main" val="461359083"/>
                    </a:ext>
                  </a:extLst>
                </a:gridCol>
                <a:gridCol w="622300">
                  <a:extLst>
                    <a:ext uri="{9D8B030D-6E8A-4147-A177-3AD203B41FA5}">
                      <a16:colId xmlns:a16="http://schemas.microsoft.com/office/drawing/2014/main" val="703142814"/>
                    </a:ext>
                  </a:extLst>
                </a:gridCol>
              </a:tblGrid>
              <a:tr h="512695">
                <a:tc gridSpan="2">
                  <a:txBody>
                    <a:bodyPr/>
                    <a:lstStyle/>
                    <a:p>
                      <a:r>
                        <a:rPr lang="en-US" dirty="0">
                          <a:solidFill>
                            <a:schemeClr val="tx1"/>
                          </a:solidFill>
                        </a:rPr>
                        <a:t>P / RT</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hMerge="1">
                  <a:txBody>
                    <a:bodyPr/>
                    <a:lstStyle/>
                    <a:p>
                      <a:r>
                        <a:rPr lang="en-US" dirty="0"/>
                        <a:t>RT</a:t>
                      </a:r>
                    </a:p>
                  </a:txBody>
                  <a:tcPr/>
                </a:tc>
                <a:tc gridSpan="2">
                  <a:txBody>
                    <a:bodyPr/>
                    <a:lstStyle/>
                    <a:p>
                      <a:r>
                        <a:rPr lang="en-US" dirty="0">
                          <a:solidFill>
                            <a:schemeClr val="tx1"/>
                          </a:solidFill>
                        </a:rPr>
                        <a:t>P / RT</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hMerge="1">
                  <a:txBody>
                    <a:bodyPr/>
                    <a:lstStyle/>
                    <a:p>
                      <a:r>
                        <a:rPr lang="en-US" dirty="0"/>
                        <a:t>RT</a:t>
                      </a:r>
                    </a:p>
                  </a:txBody>
                  <a:tcPr/>
                </a:tc>
                <a:tc gridSpan="2">
                  <a:txBody>
                    <a:bodyPr/>
                    <a:lstStyle/>
                    <a:p>
                      <a:r>
                        <a:rPr lang="en-US" dirty="0">
                          <a:solidFill>
                            <a:schemeClr val="tx1"/>
                          </a:solidFill>
                        </a:rPr>
                        <a:t>P / RT</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hMerge="1">
                  <a:txBody>
                    <a:bodyPr/>
                    <a:lstStyle/>
                    <a:p>
                      <a:r>
                        <a:rPr lang="en-US" dirty="0"/>
                        <a:t>RT</a:t>
                      </a:r>
                    </a:p>
                  </a:txBody>
                  <a:tcPr/>
                </a:tc>
                <a:tc gridSpan="2">
                  <a:txBody>
                    <a:bodyPr/>
                    <a:lstStyle/>
                    <a:p>
                      <a:r>
                        <a:rPr lang="en-US" dirty="0">
                          <a:solidFill>
                            <a:schemeClr val="tx1"/>
                          </a:solidFill>
                        </a:rPr>
                        <a:t>P / RT</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hMerge="1">
                  <a:txBody>
                    <a:bodyPr/>
                    <a:lstStyle/>
                    <a:p>
                      <a:r>
                        <a:rPr lang="en-US" dirty="0"/>
                        <a:t>RT</a:t>
                      </a:r>
                    </a:p>
                  </a:txBody>
                  <a:tcPr/>
                </a:tc>
                <a:extLst>
                  <a:ext uri="{0D108BD9-81ED-4DB2-BD59-A6C34878D82A}">
                    <a16:rowId xmlns:a16="http://schemas.microsoft.com/office/drawing/2014/main" val="3467832181"/>
                  </a:ext>
                </a:extLst>
              </a:tr>
              <a:tr h="512695">
                <a:tc>
                  <a:txBody>
                    <a:bodyPr/>
                    <a:lstStyle/>
                    <a:p>
                      <a:endParaRPr lang="en-US" dirty="0">
                        <a:solidFill>
                          <a:schemeClr val="tx1"/>
                        </a:solidFill>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en-US" dirty="0">
                        <a:solidFill>
                          <a:schemeClr val="tx1"/>
                        </a:solidFill>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en-US" dirty="0">
                        <a:solidFill>
                          <a:schemeClr val="tx1"/>
                        </a:solidFill>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en-US" dirty="0">
                        <a:solidFill>
                          <a:schemeClr val="tx1"/>
                        </a:solidFill>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en-US" dirty="0">
                        <a:solidFill>
                          <a:schemeClr val="tx1"/>
                        </a:solidFill>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en-US" dirty="0">
                        <a:solidFill>
                          <a:schemeClr val="tx1"/>
                        </a:solidFill>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en-US" dirty="0">
                        <a:solidFill>
                          <a:schemeClr val="tx1"/>
                        </a:solidFill>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en-US" dirty="0">
                        <a:solidFill>
                          <a:schemeClr val="tx1"/>
                        </a:solidFill>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977031403"/>
                  </a:ext>
                </a:extLst>
              </a:tr>
            </a:tbl>
          </a:graphicData>
        </a:graphic>
      </p:graphicFrame>
      <p:sp>
        <p:nvSpPr>
          <p:cNvPr id="9" name="Rectangle 8">
            <a:extLst>
              <a:ext uri="{FF2B5EF4-FFF2-40B4-BE49-F238E27FC236}">
                <a16:creationId xmlns:a16="http://schemas.microsoft.com/office/drawing/2014/main" id="{A8A78860-DF9B-4655-8376-F7CFB0618A46}"/>
              </a:ext>
            </a:extLst>
          </p:cNvPr>
          <p:cNvSpPr/>
          <p:nvPr/>
        </p:nvSpPr>
        <p:spPr>
          <a:xfrm>
            <a:off x="5279357" y="1981603"/>
            <a:ext cx="711200" cy="381000"/>
          </a:xfrm>
          <a:prstGeom prst="rect">
            <a:avLst/>
          </a:prstGeom>
          <a:solidFill>
            <a:srgbClr val="A7AD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0FF4706-5CBB-4391-926B-64BFE431FDB8}"/>
              </a:ext>
            </a:extLst>
          </p:cNvPr>
          <p:cNvSpPr/>
          <p:nvPr/>
        </p:nvSpPr>
        <p:spPr>
          <a:xfrm>
            <a:off x="5264228" y="2802668"/>
            <a:ext cx="711200" cy="381000"/>
          </a:xfrm>
          <a:prstGeom prst="rect">
            <a:avLst/>
          </a:prstGeom>
          <a:solidFill>
            <a:srgbClr val="A7AD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9CD16DE-4EC9-4ED4-B615-F49F7B85F986}"/>
              </a:ext>
            </a:extLst>
          </p:cNvPr>
          <p:cNvSpPr/>
          <p:nvPr/>
        </p:nvSpPr>
        <p:spPr>
          <a:xfrm>
            <a:off x="5279359" y="3626614"/>
            <a:ext cx="711200" cy="381000"/>
          </a:xfrm>
          <a:prstGeom prst="rect">
            <a:avLst/>
          </a:prstGeom>
          <a:solidFill>
            <a:srgbClr val="A7AD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5E1953-5044-47E3-B11B-1E6B35AD0039}"/>
              </a:ext>
            </a:extLst>
          </p:cNvPr>
          <p:cNvSpPr/>
          <p:nvPr/>
        </p:nvSpPr>
        <p:spPr>
          <a:xfrm>
            <a:off x="5279357" y="2389347"/>
            <a:ext cx="711200" cy="381000"/>
          </a:xfrm>
          <a:prstGeom prst="rect">
            <a:avLst/>
          </a:prstGeom>
          <a:solidFill>
            <a:srgbClr val="A7AD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2588586-6448-499E-9141-A918FF17D252}"/>
              </a:ext>
            </a:extLst>
          </p:cNvPr>
          <p:cNvSpPr/>
          <p:nvPr/>
        </p:nvSpPr>
        <p:spPr>
          <a:xfrm>
            <a:off x="5279359" y="3201131"/>
            <a:ext cx="711200" cy="381000"/>
          </a:xfrm>
          <a:prstGeom prst="rect">
            <a:avLst/>
          </a:prstGeom>
          <a:solidFill>
            <a:srgbClr val="A7AD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2D48EF0-B188-4B2A-8D4D-8CB475E5528E}"/>
              </a:ext>
            </a:extLst>
          </p:cNvPr>
          <p:cNvSpPr/>
          <p:nvPr/>
        </p:nvSpPr>
        <p:spPr>
          <a:xfrm>
            <a:off x="6906485" y="1999784"/>
            <a:ext cx="4165600" cy="2007831"/>
          </a:xfrm>
          <a:prstGeom prst="rect">
            <a:avLst/>
          </a:prstGeom>
          <a:solidFill>
            <a:srgbClr val="A7AD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709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2"/>
          <p:cNvSpPr>
            <a:spLocks noGrp="1"/>
          </p:cNvSpPr>
          <p:nvPr>
            <p:ph type="title"/>
          </p:nvPr>
        </p:nvSpPr>
        <p:spPr>
          <a:xfrm>
            <a:off x="389467" y="76200"/>
            <a:ext cx="11176000" cy="990600"/>
          </a:xfr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2800" dirty="0">
                <a:solidFill>
                  <a:schemeClr val="tx1"/>
                </a:solidFill>
              </a:rPr>
              <a:t>Round Robin</a:t>
            </a:r>
          </a:p>
        </p:txBody>
      </p:sp>
      <p:sp>
        <p:nvSpPr>
          <p:cNvPr id="5" name="Slide Number Placeholder 3"/>
          <p:cNvSpPr>
            <a:spLocks noGrp="1"/>
          </p:cNvSpPr>
          <p:nvPr>
            <p:ph type="sldNum" sz="quarter" idx="4"/>
          </p:nvPr>
        </p:nvSpPr>
        <p:spPr>
          <a:xfrm>
            <a:off x="9939867" y="6348943"/>
            <a:ext cx="19812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D292B4F-44AA-446D-83AB-6974526852C9}" type="slidenum">
              <a:rPr kumimoji="0" lang="en-US" sz="1400" b="0" i="0" u="none" strike="noStrike" kern="1200" cap="none" spc="0" normalizeH="0" baseline="0" noProof="0">
                <a:ln>
                  <a:noFill/>
                </a:ln>
                <a:solidFill>
                  <a:srgbClr val="464653"/>
                </a:solidFill>
                <a:effectLst/>
                <a:uLnTx/>
                <a:uFillTx/>
                <a:latin typeface="Calibri"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95</a:t>
            </a:fld>
            <a:endParaRPr kumimoji="0" lang="en-US" sz="1600" b="0" i="0" u="none" strike="noStrike" kern="1200" cap="none" spc="0" normalizeH="0" baseline="0" noProof="0" dirty="0">
              <a:ln>
                <a:noFill/>
              </a:ln>
              <a:solidFill>
                <a:srgbClr val="464653"/>
              </a:solidFill>
              <a:effectLst/>
              <a:uLnTx/>
              <a:uFillTx/>
              <a:latin typeface="Calibri" pitchFamily="34" charset="0"/>
              <a:ea typeface="+mn-ea"/>
              <a:cs typeface="+mn-cs"/>
            </a:endParaRPr>
          </a:p>
        </p:txBody>
      </p:sp>
      <p:sp>
        <p:nvSpPr>
          <p:cNvPr id="9" name="Content Placeholder 1"/>
          <p:cNvSpPr txBox="1">
            <a:spLocks/>
          </p:cNvSpPr>
          <p:nvPr/>
        </p:nvSpPr>
        <p:spPr bwMode="auto">
          <a:xfrm>
            <a:off x="389467" y="1219200"/>
            <a:ext cx="11531600" cy="4038600"/>
          </a:xfrm>
          <a:prstGeom prst="rect">
            <a:avLst/>
          </a:prstGeom>
          <a:no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lvl1pPr marL="273050" indent="-273050" algn="l" rtl="0" fontAlgn="base">
              <a:spcBef>
                <a:spcPts val="600"/>
              </a:spcBef>
              <a:spcAft>
                <a:spcPct val="0"/>
              </a:spcAft>
              <a:buClr>
                <a:schemeClr val="accent1"/>
              </a:buClr>
              <a:buSzPct val="76000"/>
              <a:buFont typeface="Wingdings 3" pitchFamily="18" charset="2"/>
              <a:buChar char=""/>
              <a:defRPr sz="2600" kern="1200">
                <a:solidFill>
                  <a:schemeClr val="tx1"/>
                </a:solidFill>
                <a:latin typeface="+mn-lt"/>
                <a:ea typeface="+mn-ea"/>
                <a:cs typeface="+mn-cs"/>
              </a:defRPr>
            </a:lvl1pPr>
            <a:lvl2pPr marL="547688" indent="-273050" algn="l" rtl="0" fontAlgn="base">
              <a:spcBef>
                <a:spcPts val="500"/>
              </a:spcBef>
              <a:spcAft>
                <a:spcPct val="0"/>
              </a:spcAft>
              <a:buClr>
                <a:schemeClr val="accent2"/>
              </a:buClr>
              <a:buSzPct val="76000"/>
              <a:buFont typeface="Wingdings 3" pitchFamily="18" charset="2"/>
              <a:buChar char=""/>
              <a:defRPr sz="2300" kern="1200">
                <a:solidFill>
                  <a:schemeClr val="tx2"/>
                </a:solidFill>
                <a:latin typeface="+mn-lt"/>
                <a:ea typeface="+mn-ea"/>
                <a:cs typeface="+mn-cs"/>
              </a:defRPr>
            </a:lvl2pPr>
            <a:lvl3pPr marL="822325" indent="-228600" algn="l" rtl="0" fontAlgn="base">
              <a:spcBef>
                <a:spcPts val="500"/>
              </a:spcBef>
              <a:spcAft>
                <a:spcPct val="0"/>
              </a:spcAft>
              <a:buClr>
                <a:srgbClr val="BCBCBC"/>
              </a:buClr>
              <a:buSzPct val="76000"/>
              <a:buFont typeface="Wingdings 3" pitchFamily="18" charset="2"/>
              <a:buChar char=""/>
              <a:defRPr sz="2000" kern="1200">
                <a:solidFill>
                  <a:schemeClr val="tx1"/>
                </a:solidFill>
                <a:latin typeface="+mn-lt"/>
                <a:ea typeface="+mn-ea"/>
                <a:cs typeface="+mn-cs"/>
              </a:defRPr>
            </a:lvl3pPr>
            <a:lvl4pPr marL="1096963" indent="-228600" algn="l" rtl="0" fontAlgn="base">
              <a:spcBef>
                <a:spcPts val="400"/>
              </a:spcBef>
              <a:spcAft>
                <a:spcPct val="0"/>
              </a:spcAft>
              <a:buClr>
                <a:srgbClr val="8BA2B4"/>
              </a:buClr>
              <a:buSzPct val="70000"/>
              <a:buFont typeface="Wingdings" pitchFamily="2" charset="2"/>
              <a:buChar char=""/>
              <a:defRPr kern="1200">
                <a:solidFill>
                  <a:schemeClr val="tx1"/>
                </a:solidFill>
                <a:latin typeface="+mn-lt"/>
                <a:ea typeface="+mn-ea"/>
                <a:cs typeface="+mn-cs"/>
              </a:defRPr>
            </a:lvl4pPr>
            <a:lvl5pPr marL="1371600" indent="-228600" algn="l" rtl="0" fontAlgn="base">
              <a:spcBef>
                <a:spcPts val="300"/>
              </a:spcBef>
              <a:spcAft>
                <a:spcPct val="0"/>
              </a:spcAft>
              <a:buClr>
                <a:schemeClr val="accent2"/>
              </a:buClr>
              <a:buSzPct val="70000"/>
              <a:buFont typeface="Wingdings" pitchFamily="2" charset="2"/>
              <a:buChar char=""/>
              <a:defRPr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273050" marR="0" lvl="0" indent="-273050" algn="just" defTabSz="914400" rtl="0" eaLnBrk="1" fontAlgn="base" latinLnBrk="0" hangingPunct="1">
              <a:lnSpc>
                <a:spcPct val="100000"/>
              </a:lnSpc>
              <a:spcBef>
                <a:spcPts val="600"/>
              </a:spcBef>
              <a:spcAft>
                <a:spcPts val="600"/>
              </a:spcAft>
              <a:buClr>
                <a:srgbClr val="727CA3"/>
              </a:buClr>
              <a:buSzPct val="76000"/>
              <a:buFont typeface="Wingdings 3" pitchFamily="18" charset="2"/>
              <a:buChar char=""/>
              <a:tabLst/>
              <a:defRPr/>
            </a:pPr>
            <a:r>
              <a:rPr kumimoji="0" lang="en-US" altLang="en-US" sz="2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Run process for a time slice then move back to ready queue; </a:t>
            </a:r>
            <a:r>
              <a:rPr kumimoji="0" lang="en-US" altLang="en-US" sz="2200" b="0" i="1" u="none" strike="noStrike" kern="1200" cap="none" spc="0" normalizeH="0" baseline="0" noProof="0" dirty="0">
                <a:ln>
                  <a:noFill/>
                </a:ln>
                <a:solidFill>
                  <a:srgbClr val="0033CC"/>
                </a:solidFill>
                <a:effectLst/>
                <a:uLnTx/>
                <a:uFillTx/>
                <a:latin typeface="Cambria" panose="02040503050406030204" pitchFamily="18" charset="0"/>
                <a:ea typeface="+mn-ea"/>
                <a:cs typeface="+mn-cs"/>
              </a:rPr>
              <a:t>next job is selected on a FCFS basis.</a:t>
            </a:r>
          </a:p>
          <a:p>
            <a:pPr marL="273050" marR="0" lvl="0" indent="-273050" algn="just" defTabSz="914400" rtl="0" eaLnBrk="1" fontAlgn="base" latinLnBrk="0" hangingPunct="1">
              <a:lnSpc>
                <a:spcPct val="100000"/>
              </a:lnSpc>
              <a:spcBef>
                <a:spcPts val="600"/>
              </a:spcBef>
              <a:spcAft>
                <a:spcPts val="600"/>
              </a:spcAft>
              <a:buClr>
                <a:srgbClr val="727CA3"/>
              </a:buClr>
              <a:buSzPct val="76000"/>
              <a:buFont typeface="Wingdings 3" pitchFamily="18" charset="2"/>
              <a:buChar char=""/>
              <a:tabLst/>
              <a:defRPr/>
            </a:pPr>
            <a:r>
              <a:rPr kumimoji="0" lang="en-US" altLang="en-US" sz="2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Uses </a:t>
            </a:r>
            <a:r>
              <a:rPr kumimoji="0" lang="en-US" altLang="en-US" sz="2200" b="1" i="1"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preemption based on a clock</a:t>
            </a:r>
            <a:r>
              <a:rPr kumimoji="0" lang="en-US" altLang="en-US" sz="2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t>
            </a:r>
          </a:p>
          <a:p>
            <a:pPr marL="273050" marR="0" lvl="0" indent="-273050" algn="just" defTabSz="914400" rtl="0" eaLnBrk="1" fontAlgn="base" latinLnBrk="0" hangingPunct="1">
              <a:lnSpc>
                <a:spcPct val="100000"/>
              </a:lnSpc>
              <a:spcBef>
                <a:spcPts val="600"/>
              </a:spcBef>
              <a:spcAft>
                <a:spcPts val="600"/>
              </a:spcAft>
              <a:buClr>
                <a:srgbClr val="727CA3"/>
              </a:buClr>
              <a:buSzPct val="76000"/>
              <a:buFont typeface="Wingdings 3" pitchFamily="18" charset="2"/>
              <a:buChar char=""/>
              <a:tabLst/>
              <a:defRPr/>
            </a:pPr>
            <a:r>
              <a:rPr kumimoji="0" lang="en-US" altLang="en-US" sz="2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 clock interrupt is generated at periodic intervals. </a:t>
            </a:r>
          </a:p>
          <a:p>
            <a:pPr marL="273050" marR="0" lvl="0" indent="-273050" algn="just" defTabSz="914400" rtl="0" eaLnBrk="1" fontAlgn="base" latinLnBrk="0" hangingPunct="1">
              <a:lnSpc>
                <a:spcPct val="100000"/>
              </a:lnSpc>
              <a:spcBef>
                <a:spcPts val="600"/>
              </a:spcBef>
              <a:spcAft>
                <a:spcPts val="600"/>
              </a:spcAft>
              <a:buClr>
                <a:srgbClr val="727CA3"/>
              </a:buClr>
              <a:buSzPct val="76000"/>
              <a:buFont typeface="Wingdings 3" pitchFamily="18" charset="2"/>
              <a:buChar char=""/>
              <a:tabLst/>
              <a:defRPr/>
            </a:pPr>
            <a:r>
              <a:rPr kumimoji="0" lang="en-US" altLang="en-US" sz="2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Also known as </a:t>
            </a:r>
            <a:r>
              <a:rPr kumimoji="0" lang="en-US" altLang="en-US" sz="22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time slicing </a:t>
            </a:r>
            <a:r>
              <a:rPr kumimoji="0" lang="en-US" altLang="en-US" sz="2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because each process is given a slice of time before being preempted.</a:t>
            </a:r>
          </a:p>
          <a:p>
            <a:pPr marL="273050" marR="0" lvl="0" indent="-273050" algn="just" defTabSz="914400" rtl="0" eaLnBrk="1" fontAlgn="base" latinLnBrk="0" hangingPunct="1">
              <a:lnSpc>
                <a:spcPct val="100000"/>
              </a:lnSpc>
              <a:spcBef>
                <a:spcPts val="600"/>
              </a:spcBef>
              <a:spcAft>
                <a:spcPts val="600"/>
              </a:spcAft>
              <a:buClr>
                <a:srgbClr val="727CA3"/>
              </a:buClr>
              <a:buSzPct val="76000"/>
              <a:buFont typeface="Wingdings 3" pitchFamily="18" charset="2"/>
              <a:buChar char=""/>
              <a:tabLst/>
              <a:defRPr/>
            </a:pPr>
            <a:r>
              <a:rPr kumimoji="0" lang="en-US" altLang="en-US" sz="2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Principal design issue is the </a:t>
            </a:r>
            <a:r>
              <a:rPr kumimoji="0" lang="en-US" altLang="en-US" sz="22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length</a:t>
            </a:r>
            <a:r>
              <a:rPr kumimoji="0" lang="en-US" altLang="en-US" sz="2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of the time </a:t>
            </a:r>
            <a:r>
              <a:rPr kumimoji="0" lang="en-US" altLang="en-US" sz="22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quantum</a:t>
            </a:r>
            <a:r>
              <a:rPr kumimoji="0" lang="en-US" altLang="en-US" sz="2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or slice, to be used.</a:t>
            </a:r>
          </a:p>
          <a:p>
            <a:pPr marL="273050" marR="0" lvl="0" indent="-273050" algn="just" defTabSz="914400" rtl="0" eaLnBrk="1" fontAlgn="base" latinLnBrk="0" hangingPunct="1">
              <a:lnSpc>
                <a:spcPct val="100000"/>
              </a:lnSpc>
              <a:spcBef>
                <a:spcPts val="600"/>
              </a:spcBef>
              <a:spcAft>
                <a:spcPts val="600"/>
              </a:spcAft>
              <a:buClr>
                <a:srgbClr val="727CA3"/>
              </a:buClr>
              <a:buSzPct val="76000"/>
              <a:buFont typeface="Wingdings 3" pitchFamily="18" charset="2"/>
              <a:buChar char=""/>
              <a:tabLst/>
              <a:defRPr/>
            </a:pPr>
            <a:r>
              <a:rPr kumimoji="0" lang="zh-TW" altLang="en-US" sz="2200" b="0" i="0" u="none" strike="noStrike" kern="1200" cap="none" spc="0" normalizeH="0" baseline="0" noProof="0" dirty="0">
                <a:ln>
                  <a:noFill/>
                </a:ln>
                <a:solidFill>
                  <a:prstClr val="black"/>
                </a:solidFill>
                <a:effectLst/>
                <a:uLnTx/>
                <a:uFillTx/>
                <a:latin typeface="Cambria" panose="02040503050406030204" pitchFamily="18" charset="0"/>
                <a:ea typeface="新細明體" pitchFamily="18" charset="-120"/>
                <a:cs typeface="+mn-cs"/>
                <a:sym typeface="Wingdings" pitchFamily="2" charset="2"/>
              </a:rPr>
              <a:t> </a:t>
            </a:r>
            <a:r>
              <a:rPr kumimoji="0" lang="en-US" altLang="zh-TW" sz="2200" b="0" i="0" u="none" strike="noStrike" kern="1200" cap="none" spc="0" normalizeH="0" baseline="0" noProof="0" dirty="0">
                <a:ln>
                  <a:noFill/>
                </a:ln>
                <a:solidFill>
                  <a:prstClr val="black"/>
                </a:solidFill>
                <a:effectLst/>
                <a:uLnTx/>
                <a:uFillTx/>
                <a:latin typeface="Cambria" panose="02040503050406030204" pitchFamily="18" charset="0"/>
                <a:ea typeface="新細明體" pitchFamily="18" charset="-120"/>
                <a:cs typeface="+mn-cs"/>
                <a:sym typeface="Wingdings" pitchFamily="2" charset="2"/>
              </a:rPr>
              <a:t>I</a:t>
            </a:r>
            <a:r>
              <a:rPr kumimoji="0" lang="en-US" altLang="en-US" sz="2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ts relative treatment of processor-bound and I/O-bound processes.</a:t>
            </a:r>
          </a:p>
          <a:p>
            <a:pPr marL="273050" marR="0" lvl="0" indent="-273050" algn="just" defTabSz="914400" rtl="0" eaLnBrk="1" fontAlgn="base" latinLnBrk="0" hangingPunct="1">
              <a:lnSpc>
                <a:spcPct val="100000"/>
              </a:lnSpc>
              <a:spcBef>
                <a:spcPts val="600"/>
              </a:spcBef>
              <a:spcAft>
                <a:spcPts val="600"/>
              </a:spcAft>
              <a:buClr>
                <a:srgbClr val="727CA3"/>
              </a:buClr>
              <a:buSzPct val="76000"/>
              <a:buFont typeface="Wingdings 3" pitchFamily="18" charset="2"/>
              <a:buChar char=""/>
              <a:tabLst/>
              <a:defRPr/>
            </a:pPr>
            <a:r>
              <a:rPr kumimoji="0" lang="zh-TW" altLang="en-US" sz="2200" b="0" i="0" u="none" strike="noStrike" kern="1200" cap="none" spc="0" normalizeH="0" baseline="0" noProof="0" dirty="0">
                <a:ln>
                  <a:noFill/>
                </a:ln>
                <a:solidFill>
                  <a:prstClr val="black"/>
                </a:solidFill>
                <a:effectLst/>
                <a:uLnTx/>
                <a:uFillTx/>
                <a:latin typeface="Cambria" panose="02040503050406030204" pitchFamily="18" charset="0"/>
                <a:ea typeface="新細明體" pitchFamily="18" charset="-120"/>
                <a:cs typeface="+mn-cs"/>
                <a:sym typeface="Wingdings" pitchFamily="2" charset="2"/>
              </a:rPr>
              <a:t> </a:t>
            </a:r>
            <a:r>
              <a:rPr kumimoji="0" lang="en-US" altLang="en-US" sz="2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More context switch overhead.</a:t>
            </a:r>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5288151"/>
            <a:ext cx="3429000" cy="1555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04494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arn(inVertical)">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2"/>
          <p:cNvSpPr>
            <a:spLocks noGrp="1"/>
          </p:cNvSpPr>
          <p:nvPr>
            <p:ph type="title"/>
          </p:nvPr>
        </p:nvSpPr>
        <p:spPr>
          <a:xfrm>
            <a:off x="1752600" y="76200"/>
            <a:ext cx="7010400" cy="990600"/>
          </a:xfr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2800" dirty="0">
                <a:solidFill>
                  <a:schemeClr val="tx1"/>
                </a:solidFill>
              </a:rPr>
              <a:t>Round Robin</a:t>
            </a:r>
          </a:p>
        </p:txBody>
      </p:sp>
      <p:sp>
        <p:nvSpPr>
          <p:cNvPr id="5" name="Slide Number Placeholder 3"/>
          <p:cNvSpPr>
            <a:spLocks noGrp="1"/>
          </p:cNvSpPr>
          <p:nvPr>
            <p:ph type="sldNum" sz="quarter" idx="4"/>
          </p:nvPr>
        </p:nvSpPr>
        <p:spPr>
          <a:xfrm>
            <a:off x="8305800" y="6416676"/>
            <a:ext cx="1981200" cy="365125"/>
          </a:xfrm>
        </p:spPr>
        <p:txBody>
          <a:bodyPr/>
          <a:lstStyle/>
          <a:p>
            <a:pPr fontAlgn="base">
              <a:spcBef>
                <a:spcPct val="0"/>
              </a:spcBef>
              <a:spcAft>
                <a:spcPct val="0"/>
              </a:spcAft>
              <a:defRPr/>
            </a:pPr>
            <a:fld id="{9D292B4F-44AA-446D-83AB-6974526852C9}" type="slidenum">
              <a:rPr lang="en-US">
                <a:solidFill>
                  <a:srgbClr val="464653"/>
                </a:solidFill>
                <a:latin typeface="Calibri" pitchFamily="34" charset="0"/>
              </a:rPr>
              <a:pPr fontAlgn="base">
                <a:spcBef>
                  <a:spcPct val="0"/>
                </a:spcBef>
                <a:spcAft>
                  <a:spcPct val="0"/>
                </a:spcAft>
                <a:defRPr/>
              </a:pPr>
              <a:t>96</a:t>
            </a:fld>
            <a:endParaRPr lang="en-US" sz="1600" dirty="0">
              <a:solidFill>
                <a:srgbClr val="464653"/>
              </a:solidFill>
              <a:latin typeface="Calibri" pitchFamily="34" charset="0"/>
            </a:endParaRPr>
          </a:p>
        </p:txBody>
      </p:sp>
      <p:sp>
        <p:nvSpPr>
          <p:cNvPr id="9" name="Content Placeholder 1"/>
          <p:cNvSpPr txBox="1">
            <a:spLocks/>
          </p:cNvSpPr>
          <p:nvPr/>
        </p:nvSpPr>
        <p:spPr bwMode="auto">
          <a:xfrm>
            <a:off x="626533" y="1777997"/>
            <a:ext cx="11057467" cy="4038600"/>
          </a:xfrm>
          <a:prstGeom prst="rect">
            <a:avLst/>
          </a:prstGeom>
          <a:no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lvl1pPr marL="273050" indent="-273050" algn="l" rtl="0" fontAlgn="base">
              <a:spcBef>
                <a:spcPts val="600"/>
              </a:spcBef>
              <a:spcAft>
                <a:spcPct val="0"/>
              </a:spcAft>
              <a:buClr>
                <a:schemeClr val="accent1"/>
              </a:buClr>
              <a:buSzPct val="76000"/>
              <a:buFont typeface="Wingdings 3" pitchFamily="18" charset="2"/>
              <a:buChar char=""/>
              <a:defRPr sz="2600" kern="1200">
                <a:solidFill>
                  <a:schemeClr val="tx1"/>
                </a:solidFill>
                <a:latin typeface="+mn-lt"/>
                <a:ea typeface="+mn-ea"/>
                <a:cs typeface="+mn-cs"/>
              </a:defRPr>
            </a:lvl1pPr>
            <a:lvl2pPr marL="547688" indent="-273050" algn="l" rtl="0" fontAlgn="base">
              <a:spcBef>
                <a:spcPts val="500"/>
              </a:spcBef>
              <a:spcAft>
                <a:spcPct val="0"/>
              </a:spcAft>
              <a:buClr>
                <a:schemeClr val="accent2"/>
              </a:buClr>
              <a:buSzPct val="76000"/>
              <a:buFont typeface="Wingdings 3" pitchFamily="18" charset="2"/>
              <a:buChar char=""/>
              <a:defRPr sz="2300" kern="1200">
                <a:solidFill>
                  <a:schemeClr val="tx2"/>
                </a:solidFill>
                <a:latin typeface="+mn-lt"/>
                <a:ea typeface="+mn-ea"/>
                <a:cs typeface="+mn-cs"/>
              </a:defRPr>
            </a:lvl2pPr>
            <a:lvl3pPr marL="822325" indent="-228600" algn="l" rtl="0" fontAlgn="base">
              <a:spcBef>
                <a:spcPts val="500"/>
              </a:spcBef>
              <a:spcAft>
                <a:spcPct val="0"/>
              </a:spcAft>
              <a:buClr>
                <a:srgbClr val="BCBCBC"/>
              </a:buClr>
              <a:buSzPct val="76000"/>
              <a:buFont typeface="Wingdings 3" pitchFamily="18" charset="2"/>
              <a:buChar char=""/>
              <a:defRPr sz="2000" kern="1200">
                <a:solidFill>
                  <a:schemeClr val="tx1"/>
                </a:solidFill>
                <a:latin typeface="+mn-lt"/>
                <a:ea typeface="+mn-ea"/>
                <a:cs typeface="+mn-cs"/>
              </a:defRPr>
            </a:lvl3pPr>
            <a:lvl4pPr marL="1096963" indent="-228600" algn="l" rtl="0" fontAlgn="base">
              <a:spcBef>
                <a:spcPts val="400"/>
              </a:spcBef>
              <a:spcAft>
                <a:spcPct val="0"/>
              </a:spcAft>
              <a:buClr>
                <a:srgbClr val="8BA2B4"/>
              </a:buClr>
              <a:buSzPct val="70000"/>
              <a:buFont typeface="Wingdings" pitchFamily="2" charset="2"/>
              <a:buChar char=""/>
              <a:defRPr kern="1200">
                <a:solidFill>
                  <a:schemeClr val="tx1"/>
                </a:solidFill>
                <a:latin typeface="+mn-lt"/>
                <a:ea typeface="+mn-ea"/>
                <a:cs typeface="+mn-cs"/>
              </a:defRPr>
            </a:lvl4pPr>
            <a:lvl5pPr marL="1371600" indent="-228600" algn="l" rtl="0" fontAlgn="base">
              <a:spcBef>
                <a:spcPts val="300"/>
              </a:spcBef>
              <a:spcAft>
                <a:spcPct val="0"/>
              </a:spcAft>
              <a:buClr>
                <a:schemeClr val="accent2"/>
              </a:buClr>
              <a:buSzPct val="70000"/>
              <a:buFont typeface="Wingdings" pitchFamily="2" charset="2"/>
              <a:buChar char=""/>
              <a:defRPr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lgn="just">
              <a:lnSpc>
                <a:spcPct val="150000"/>
              </a:lnSpc>
              <a:spcAft>
                <a:spcPts val="0"/>
              </a:spcAft>
              <a:buClr>
                <a:srgbClr val="727CA3"/>
              </a:buClr>
            </a:pPr>
            <a:r>
              <a:rPr lang="en-US" sz="2200" dirty="0">
                <a:solidFill>
                  <a:prstClr val="black"/>
                </a:solidFill>
                <a:latin typeface="Cambria" panose="02040503050406030204" pitchFamily="18" charset="0"/>
              </a:rPr>
              <a:t>Round robin is a </a:t>
            </a:r>
            <a:r>
              <a:rPr lang="en-US" sz="2200" dirty="0">
                <a:solidFill>
                  <a:srgbClr val="FF0000"/>
                </a:solidFill>
                <a:latin typeface="Cambria" panose="02040503050406030204" pitchFamily="18" charset="0"/>
              </a:rPr>
              <a:t>pre-emptive algorithm</a:t>
            </a:r>
          </a:p>
          <a:p>
            <a:pPr algn="just">
              <a:lnSpc>
                <a:spcPct val="150000"/>
              </a:lnSpc>
              <a:spcAft>
                <a:spcPts val="0"/>
              </a:spcAft>
              <a:buClr>
                <a:srgbClr val="727CA3"/>
              </a:buClr>
            </a:pPr>
            <a:r>
              <a:rPr lang="en-US" sz="2200" dirty="0">
                <a:solidFill>
                  <a:prstClr val="black"/>
                </a:solidFill>
                <a:latin typeface="Cambria" panose="02040503050406030204" pitchFamily="18" charset="0"/>
              </a:rPr>
              <a:t>The CPU is shifted to the next process after fixed interval time, which is called time quantum/time slice.</a:t>
            </a:r>
            <a:endParaRPr lang="en-US" altLang="en-US" sz="2200" dirty="0">
              <a:solidFill>
                <a:prstClr val="black"/>
              </a:solidFill>
              <a:latin typeface="Cambria" panose="02040503050406030204" pitchFamily="18" charset="0"/>
            </a:endParaRPr>
          </a:p>
          <a:p>
            <a:pPr algn="just">
              <a:lnSpc>
                <a:spcPct val="150000"/>
              </a:lnSpc>
              <a:spcAft>
                <a:spcPts val="0"/>
              </a:spcAft>
              <a:buClr>
                <a:srgbClr val="727CA3"/>
              </a:buClr>
            </a:pPr>
            <a:r>
              <a:rPr lang="en-US" sz="2200" dirty="0">
                <a:solidFill>
                  <a:prstClr val="black"/>
                </a:solidFill>
                <a:latin typeface="Cambria" panose="02040503050406030204" pitchFamily="18" charset="0"/>
              </a:rPr>
              <a:t>The process that is preempted is added to the end of the queue.</a:t>
            </a:r>
          </a:p>
          <a:p>
            <a:pPr algn="just">
              <a:lnSpc>
                <a:spcPct val="150000"/>
              </a:lnSpc>
              <a:spcAft>
                <a:spcPts val="0"/>
              </a:spcAft>
              <a:buClr>
                <a:srgbClr val="727CA3"/>
              </a:buClr>
            </a:pPr>
            <a:r>
              <a:rPr lang="en-US" sz="2200" dirty="0">
                <a:solidFill>
                  <a:prstClr val="black"/>
                </a:solidFill>
                <a:latin typeface="Cambria" panose="02040503050406030204" pitchFamily="18" charset="0"/>
              </a:rPr>
              <a:t>Time slice should be minimum, which is assigned for a specific task that needs to be processed. However, it may differ OS to OS.</a:t>
            </a:r>
          </a:p>
        </p:txBody>
      </p:sp>
    </p:spTree>
    <p:extLst>
      <p:ext uri="{BB962C8B-B14F-4D97-AF65-F5344CB8AC3E}">
        <p14:creationId xmlns:p14="http://schemas.microsoft.com/office/powerpoint/2010/main" val="639291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2"/>
          <p:cNvSpPr>
            <a:spLocks noGrp="1"/>
          </p:cNvSpPr>
          <p:nvPr>
            <p:ph type="title"/>
          </p:nvPr>
        </p:nvSpPr>
        <p:spPr>
          <a:xfrm>
            <a:off x="2362200" y="25400"/>
            <a:ext cx="7010400" cy="990600"/>
          </a:xfr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2800" dirty="0">
                <a:solidFill>
                  <a:schemeClr val="tx1"/>
                </a:solidFill>
              </a:rPr>
              <a:t>Round Robin</a:t>
            </a:r>
          </a:p>
        </p:txBody>
      </p:sp>
      <p:sp>
        <p:nvSpPr>
          <p:cNvPr id="5" name="Slide Number Placeholder 3"/>
          <p:cNvSpPr>
            <a:spLocks noGrp="1"/>
          </p:cNvSpPr>
          <p:nvPr>
            <p:ph type="sldNum" sz="quarter" idx="4"/>
          </p:nvPr>
        </p:nvSpPr>
        <p:spPr>
          <a:xfrm>
            <a:off x="8305800" y="6416676"/>
            <a:ext cx="1981200" cy="365125"/>
          </a:xfrm>
        </p:spPr>
        <p:txBody>
          <a:bodyPr/>
          <a:lstStyle/>
          <a:p>
            <a:pPr fontAlgn="base">
              <a:spcBef>
                <a:spcPct val="0"/>
              </a:spcBef>
              <a:spcAft>
                <a:spcPct val="0"/>
              </a:spcAft>
              <a:defRPr/>
            </a:pPr>
            <a:fld id="{9D292B4F-44AA-446D-83AB-6974526852C9}" type="slidenum">
              <a:rPr lang="en-US">
                <a:solidFill>
                  <a:srgbClr val="464653"/>
                </a:solidFill>
                <a:latin typeface="Calibri" pitchFamily="34" charset="0"/>
              </a:rPr>
              <a:pPr fontAlgn="base">
                <a:spcBef>
                  <a:spcPct val="0"/>
                </a:spcBef>
                <a:spcAft>
                  <a:spcPct val="0"/>
                </a:spcAft>
                <a:defRPr/>
              </a:pPr>
              <a:t>97</a:t>
            </a:fld>
            <a:endParaRPr lang="en-US" sz="1600" dirty="0">
              <a:solidFill>
                <a:srgbClr val="464653"/>
              </a:solidFill>
              <a:latin typeface="Calibri" pitchFamily="34" charset="0"/>
            </a:endParaRPr>
          </a:p>
        </p:txBody>
      </p:sp>
      <p:pic>
        <p:nvPicPr>
          <p:cNvPr id="4098" name="Picture 2" descr="https://www.gatevidyalay.com/wp-content/uploads/2018/10/Round-Robin-Scheduli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6400" y="1210004"/>
            <a:ext cx="6109307" cy="5038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45517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3733800"/>
            <a:ext cx="8039100" cy="2686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6322" name="Title 2"/>
          <p:cNvSpPr>
            <a:spLocks noGrp="1"/>
          </p:cNvSpPr>
          <p:nvPr>
            <p:ph type="title"/>
          </p:nvPr>
        </p:nvSpPr>
        <p:spPr>
          <a:xfrm>
            <a:off x="1752600" y="76200"/>
            <a:ext cx="7010400" cy="990600"/>
          </a:xfr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2800" dirty="0">
                <a:solidFill>
                  <a:schemeClr val="tx1"/>
                </a:solidFill>
              </a:rPr>
              <a:t>Round Robin</a:t>
            </a:r>
          </a:p>
        </p:txBody>
      </p:sp>
      <p:sp>
        <p:nvSpPr>
          <p:cNvPr id="5" name="Slide Number Placeholder 3"/>
          <p:cNvSpPr>
            <a:spLocks noGrp="1"/>
          </p:cNvSpPr>
          <p:nvPr>
            <p:ph type="sldNum" sz="quarter" idx="4"/>
          </p:nvPr>
        </p:nvSpPr>
        <p:spPr>
          <a:xfrm>
            <a:off x="8305800" y="6416676"/>
            <a:ext cx="19812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D292B4F-44AA-446D-83AB-6974526852C9}" type="slidenum">
              <a:rPr kumimoji="0" lang="en-US" sz="1400" b="0" i="0" u="none" strike="noStrike" kern="1200" cap="none" spc="0" normalizeH="0" baseline="0" noProof="0">
                <a:ln>
                  <a:noFill/>
                </a:ln>
                <a:solidFill>
                  <a:srgbClr val="464653"/>
                </a:solidFill>
                <a:effectLst/>
                <a:uLnTx/>
                <a:uFillTx/>
                <a:latin typeface="Calibri"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98</a:t>
            </a:fld>
            <a:endParaRPr kumimoji="0" lang="en-US" sz="1600" b="0" i="0" u="none" strike="noStrike" kern="1200" cap="none" spc="0" normalizeH="0" baseline="0" noProof="0" dirty="0">
              <a:ln>
                <a:noFill/>
              </a:ln>
              <a:solidFill>
                <a:srgbClr val="464653"/>
              </a:solidFill>
              <a:effectLst/>
              <a:uLnTx/>
              <a:uFillTx/>
              <a:latin typeface="Calibri" pitchFamily="34" charset="0"/>
              <a:ea typeface="+mn-ea"/>
              <a:cs typeface="+mn-cs"/>
            </a:endParaRP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1" y="1903224"/>
            <a:ext cx="2314575"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Arrow Connector 3"/>
          <p:cNvCxnSpPr/>
          <p:nvPr/>
        </p:nvCxnSpPr>
        <p:spPr>
          <a:xfrm flipH="1">
            <a:off x="6248400" y="2432950"/>
            <a:ext cx="304800" cy="107741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057"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1259" y="1355535"/>
            <a:ext cx="3158786" cy="21548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83154" y="1219200"/>
            <a:ext cx="2484846"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a:extLst>
              <a:ext uri="{FF2B5EF4-FFF2-40B4-BE49-F238E27FC236}">
                <a16:creationId xmlns:a16="http://schemas.microsoft.com/office/drawing/2014/main" id="{3002B97E-3DF8-4711-B682-E7E280F8A099}"/>
              </a:ext>
            </a:extLst>
          </p:cNvPr>
          <p:cNvSpPr/>
          <p:nvPr/>
        </p:nvSpPr>
        <p:spPr>
          <a:xfrm>
            <a:off x="3657600" y="3810001"/>
            <a:ext cx="990600" cy="2606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Gill Sans MT"/>
              <a:ea typeface="+mn-ea"/>
              <a:cs typeface="+mn-cs"/>
            </a:endParaRPr>
          </a:p>
        </p:txBody>
      </p:sp>
      <p:sp>
        <p:nvSpPr>
          <p:cNvPr id="11" name="Rectangle 10">
            <a:extLst>
              <a:ext uri="{FF2B5EF4-FFF2-40B4-BE49-F238E27FC236}">
                <a16:creationId xmlns:a16="http://schemas.microsoft.com/office/drawing/2014/main" id="{129C0B70-1F9D-4EE5-BB5A-0C0718BB4228}"/>
              </a:ext>
            </a:extLst>
          </p:cNvPr>
          <p:cNvSpPr/>
          <p:nvPr/>
        </p:nvSpPr>
        <p:spPr>
          <a:xfrm>
            <a:off x="4648200" y="3810001"/>
            <a:ext cx="990600" cy="2606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Gill Sans MT"/>
              <a:ea typeface="+mn-ea"/>
              <a:cs typeface="+mn-cs"/>
            </a:endParaRPr>
          </a:p>
        </p:txBody>
      </p:sp>
      <p:sp>
        <p:nvSpPr>
          <p:cNvPr id="12" name="Rectangle 11">
            <a:extLst>
              <a:ext uri="{FF2B5EF4-FFF2-40B4-BE49-F238E27FC236}">
                <a16:creationId xmlns:a16="http://schemas.microsoft.com/office/drawing/2014/main" id="{D111367E-7333-4CFA-B4F4-A4C8BB1105E9}"/>
              </a:ext>
            </a:extLst>
          </p:cNvPr>
          <p:cNvSpPr/>
          <p:nvPr/>
        </p:nvSpPr>
        <p:spPr>
          <a:xfrm>
            <a:off x="5638800" y="3810000"/>
            <a:ext cx="1170716" cy="2606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Gill Sans MT"/>
              <a:ea typeface="+mn-ea"/>
              <a:cs typeface="+mn-cs"/>
            </a:endParaRPr>
          </a:p>
        </p:txBody>
      </p:sp>
      <p:sp>
        <p:nvSpPr>
          <p:cNvPr id="13" name="Rectangle 12">
            <a:extLst>
              <a:ext uri="{FF2B5EF4-FFF2-40B4-BE49-F238E27FC236}">
                <a16:creationId xmlns:a16="http://schemas.microsoft.com/office/drawing/2014/main" id="{53D45B17-A022-48C2-A5E7-6A0F278D9FCA}"/>
              </a:ext>
            </a:extLst>
          </p:cNvPr>
          <p:cNvSpPr/>
          <p:nvPr/>
        </p:nvSpPr>
        <p:spPr>
          <a:xfrm>
            <a:off x="6781800" y="3814702"/>
            <a:ext cx="990600" cy="2606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Gill Sans MT"/>
              <a:ea typeface="+mn-ea"/>
              <a:cs typeface="+mn-cs"/>
            </a:endParaRPr>
          </a:p>
        </p:txBody>
      </p:sp>
      <p:sp>
        <p:nvSpPr>
          <p:cNvPr id="14" name="Rectangle 13">
            <a:extLst>
              <a:ext uri="{FF2B5EF4-FFF2-40B4-BE49-F238E27FC236}">
                <a16:creationId xmlns:a16="http://schemas.microsoft.com/office/drawing/2014/main" id="{F9C71A0B-D506-4EF5-93EE-AB5EB07F717E}"/>
              </a:ext>
            </a:extLst>
          </p:cNvPr>
          <p:cNvSpPr/>
          <p:nvPr/>
        </p:nvSpPr>
        <p:spPr>
          <a:xfrm>
            <a:off x="7777471" y="3809161"/>
            <a:ext cx="990600" cy="2606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Gill Sans MT"/>
              <a:ea typeface="+mn-ea"/>
              <a:cs typeface="+mn-cs"/>
            </a:endParaRPr>
          </a:p>
        </p:txBody>
      </p:sp>
      <p:sp>
        <p:nvSpPr>
          <p:cNvPr id="15" name="Rectangle 14">
            <a:extLst>
              <a:ext uri="{FF2B5EF4-FFF2-40B4-BE49-F238E27FC236}">
                <a16:creationId xmlns:a16="http://schemas.microsoft.com/office/drawing/2014/main" id="{612C6FFA-616C-4555-A9CF-AADDA66C23CC}"/>
              </a:ext>
            </a:extLst>
          </p:cNvPr>
          <p:cNvSpPr/>
          <p:nvPr/>
        </p:nvSpPr>
        <p:spPr>
          <a:xfrm>
            <a:off x="8766732" y="3809999"/>
            <a:ext cx="1101168" cy="2606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Gill Sans MT"/>
              <a:ea typeface="+mn-ea"/>
              <a:cs typeface="+mn-cs"/>
            </a:endParaRPr>
          </a:p>
        </p:txBody>
      </p:sp>
    </p:spTree>
    <p:extLst>
      <p:ext uri="{BB962C8B-B14F-4D97-AF65-F5344CB8AC3E}">
        <p14:creationId xmlns:p14="http://schemas.microsoft.com/office/powerpoint/2010/main" val="568576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2" grpId="0" animBg="1"/>
      <p:bldP spid="13" grpId="0" animBg="1"/>
      <p:bldP spid="14" grpId="0" animBg="1"/>
      <p:bldP spid="15"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2"/>
          <p:cNvSpPr>
            <a:spLocks noGrp="1"/>
          </p:cNvSpPr>
          <p:nvPr>
            <p:ph type="title"/>
          </p:nvPr>
        </p:nvSpPr>
        <p:spPr>
          <a:xfrm>
            <a:off x="304800" y="76200"/>
            <a:ext cx="9347200" cy="990600"/>
          </a:xfr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2800" dirty="0">
                <a:solidFill>
                  <a:schemeClr val="tx1"/>
                </a:solidFill>
              </a:rPr>
              <a:t>Round Robin</a:t>
            </a:r>
          </a:p>
        </p:txBody>
      </p:sp>
      <p:sp>
        <p:nvSpPr>
          <p:cNvPr id="5" name="Slide Number Placeholder 3"/>
          <p:cNvSpPr>
            <a:spLocks noGrp="1"/>
          </p:cNvSpPr>
          <p:nvPr>
            <p:ph type="sldNum" sz="quarter" idx="4"/>
          </p:nvPr>
        </p:nvSpPr>
        <p:spPr>
          <a:xfrm>
            <a:off x="9042400" y="6416676"/>
            <a:ext cx="2641600" cy="365125"/>
          </a:xfrm>
        </p:spPr>
        <p:txBody>
          <a:bodyPr/>
          <a:lstStyle/>
          <a:p>
            <a:pPr>
              <a:defRPr/>
            </a:pPr>
            <a:fld id="{9D292B4F-44AA-446D-83AB-6974526852C9}" type="slidenum">
              <a:rPr lang="en-US" smtClean="0"/>
              <a:pPr>
                <a:defRPr/>
              </a:pPr>
              <a:t>99</a:t>
            </a:fld>
            <a:endParaRPr lang="en-US" sz="1600" dirty="0"/>
          </a:p>
        </p:txBody>
      </p:sp>
      <p:graphicFrame>
        <p:nvGraphicFramePr>
          <p:cNvPr id="9" name="Table 8"/>
          <p:cNvGraphicFramePr>
            <a:graphicFrameLocks noGrp="1"/>
          </p:cNvGraphicFramePr>
          <p:nvPr>
            <p:extLst>
              <p:ext uri="{D42A27DB-BD31-4B8C-83A1-F6EECF244321}">
                <p14:modId xmlns:p14="http://schemas.microsoft.com/office/powerpoint/2010/main" val="1006538409"/>
              </p:ext>
            </p:extLst>
          </p:nvPr>
        </p:nvGraphicFramePr>
        <p:xfrm>
          <a:off x="465272" y="1712069"/>
          <a:ext cx="10812325" cy="2383336"/>
        </p:xfrm>
        <a:graphic>
          <a:graphicData uri="http://schemas.openxmlformats.org/drawingml/2006/table">
            <a:tbl>
              <a:tblPr firstRow="1" bandRow="1">
                <a:tableStyleId>{5C22544A-7EE6-4342-B048-85BDC9FD1C3A}</a:tableStyleId>
              </a:tblPr>
              <a:tblGrid>
                <a:gridCol w="1558659">
                  <a:extLst>
                    <a:ext uri="{9D8B030D-6E8A-4147-A177-3AD203B41FA5}">
                      <a16:colId xmlns:a16="http://schemas.microsoft.com/office/drawing/2014/main" val="20000"/>
                    </a:ext>
                  </a:extLst>
                </a:gridCol>
                <a:gridCol w="1390156">
                  <a:extLst>
                    <a:ext uri="{9D8B030D-6E8A-4147-A177-3AD203B41FA5}">
                      <a16:colId xmlns:a16="http://schemas.microsoft.com/office/drawing/2014/main" val="20001"/>
                    </a:ext>
                  </a:extLst>
                </a:gridCol>
                <a:gridCol w="1179528">
                  <a:extLst>
                    <a:ext uri="{9D8B030D-6E8A-4147-A177-3AD203B41FA5}">
                      <a16:colId xmlns:a16="http://schemas.microsoft.com/office/drawing/2014/main" val="20002"/>
                    </a:ext>
                  </a:extLst>
                </a:gridCol>
                <a:gridCol w="2106296">
                  <a:extLst>
                    <a:ext uri="{9D8B030D-6E8A-4147-A177-3AD203B41FA5}">
                      <a16:colId xmlns:a16="http://schemas.microsoft.com/office/drawing/2014/main" val="20003"/>
                    </a:ext>
                  </a:extLst>
                </a:gridCol>
                <a:gridCol w="1039108">
                  <a:extLst>
                    <a:ext uri="{9D8B030D-6E8A-4147-A177-3AD203B41FA5}">
                      <a16:colId xmlns:a16="http://schemas.microsoft.com/office/drawing/2014/main" val="20004"/>
                    </a:ext>
                  </a:extLst>
                </a:gridCol>
                <a:gridCol w="1769289">
                  <a:extLst>
                    <a:ext uri="{9D8B030D-6E8A-4147-A177-3AD203B41FA5}">
                      <a16:colId xmlns:a16="http://schemas.microsoft.com/office/drawing/2014/main" val="20005"/>
                    </a:ext>
                  </a:extLst>
                </a:gridCol>
                <a:gridCol w="1769289">
                  <a:extLst>
                    <a:ext uri="{9D8B030D-6E8A-4147-A177-3AD203B41FA5}">
                      <a16:colId xmlns:a16="http://schemas.microsoft.com/office/drawing/2014/main" val="20006"/>
                    </a:ext>
                  </a:extLst>
                </a:gridCol>
              </a:tblGrid>
              <a:tr h="659340">
                <a:tc>
                  <a:txBody>
                    <a:bodyPr/>
                    <a:lstStyle/>
                    <a:p>
                      <a:pPr algn="ctr"/>
                      <a:r>
                        <a:rPr lang="en-US" sz="2000" dirty="0"/>
                        <a:t>Process</a:t>
                      </a:r>
                    </a:p>
                  </a:txBody>
                  <a:tcPr marL="121920" marR="121920"/>
                </a:tc>
                <a:tc>
                  <a:txBody>
                    <a:bodyPr/>
                    <a:lstStyle/>
                    <a:p>
                      <a:pPr algn="ctr"/>
                      <a:r>
                        <a:rPr lang="en-US" sz="2000" dirty="0"/>
                        <a:t>Arrival time</a:t>
                      </a:r>
                    </a:p>
                  </a:txBody>
                  <a:tcPr marL="121920" marR="121920"/>
                </a:tc>
                <a:tc>
                  <a:txBody>
                    <a:bodyPr/>
                    <a:lstStyle/>
                    <a:p>
                      <a:pPr algn="ctr"/>
                      <a:r>
                        <a:rPr lang="en-US" sz="2000" dirty="0"/>
                        <a:t>Burst time</a:t>
                      </a:r>
                    </a:p>
                  </a:txBody>
                  <a:tcPr marL="121920" marR="121920"/>
                </a:tc>
                <a:tc>
                  <a:txBody>
                    <a:bodyPr/>
                    <a:lstStyle/>
                    <a:p>
                      <a:pPr algn="ctr"/>
                      <a:r>
                        <a:rPr lang="en-US" sz="2000" dirty="0"/>
                        <a:t>Finish</a:t>
                      </a:r>
                      <a:r>
                        <a:rPr lang="en-US" sz="2000" baseline="0" dirty="0"/>
                        <a:t> </a:t>
                      </a:r>
                      <a:r>
                        <a:rPr lang="en-US" sz="2000" dirty="0"/>
                        <a:t>time</a:t>
                      </a:r>
                    </a:p>
                  </a:txBody>
                  <a:tcPr marL="121920" marR="121920"/>
                </a:tc>
                <a:tc>
                  <a:txBody>
                    <a:bodyPr/>
                    <a:lstStyle/>
                    <a:p>
                      <a:pPr algn="ctr"/>
                      <a:r>
                        <a:rPr lang="en-US" sz="2000" dirty="0"/>
                        <a:t>TAT</a:t>
                      </a:r>
                    </a:p>
                  </a:txBody>
                  <a:tcPr marL="121920" marR="121920"/>
                </a:tc>
                <a:tc>
                  <a:txBody>
                    <a:bodyPr/>
                    <a:lstStyle/>
                    <a:p>
                      <a:pPr algn="ctr"/>
                      <a:r>
                        <a:rPr lang="en-US" sz="2000" dirty="0"/>
                        <a:t>Waiting</a:t>
                      </a:r>
                      <a:r>
                        <a:rPr lang="en-US" sz="2000" baseline="0" dirty="0"/>
                        <a:t> time</a:t>
                      </a:r>
                      <a:endParaRPr lang="en-US" sz="2000" dirty="0"/>
                    </a:p>
                  </a:txBody>
                  <a:tcPr marL="121920" marR="121920"/>
                </a:tc>
                <a:tc>
                  <a:txBody>
                    <a:bodyPr/>
                    <a:lstStyle/>
                    <a:p>
                      <a:pPr algn="ctr"/>
                      <a:r>
                        <a:rPr lang="en-US" sz="2000" dirty="0"/>
                        <a:t>Response</a:t>
                      </a:r>
                      <a:r>
                        <a:rPr lang="en-US" sz="2000" baseline="0" dirty="0"/>
                        <a:t> time</a:t>
                      </a:r>
                      <a:endParaRPr lang="en-US" sz="2000" dirty="0"/>
                    </a:p>
                  </a:txBody>
                  <a:tcPr marL="121920" marR="121920"/>
                </a:tc>
                <a:extLst>
                  <a:ext uri="{0D108BD9-81ED-4DB2-BD59-A6C34878D82A}">
                    <a16:rowId xmlns:a16="http://schemas.microsoft.com/office/drawing/2014/main" val="10000"/>
                  </a:ext>
                </a:extLst>
              </a:tr>
              <a:tr h="437579">
                <a:tc>
                  <a:txBody>
                    <a:bodyPr/>
                    <a:lstStyle/>
                    <a:p>
                      <a:pPr marL="0" algn="ctr" rtl="0" eaLnBrk="1" latinLnBrk="0" hangingPunct="1"/>
                      <a:r>
                        <a:rPr kumimoji="0" lang="en-US" sz="2000" b="1" kern="1200" dirty="0">
                          <a:solidFill>
                            <a:schemeClr val="dk1"/>
                          </a:solidFill>
                          <a:latin typeface="+mn-lt"/>
                          <a:ea typeface="+mn-ea"/>
                          <a:cs typeface="+mn-cs"/>
                        </a:rPr>
                        <a:t>P1</a:t>
                      </a:r>
                    </a:p>
                  </a:txBody>
                  <a:tcPr marL="121920" marR="121920"/>
                </a:tc>
                <a:tc>
                  <a:txBody>
                    <a:bodyPr/>
                    <a:lstStyle/>
                    <a:p>
                      <a:pPr algn="ctr"/>
                      <a:r>
                        <a:rPr lang="en-US" sz="2000" b="1" dirty="0"/>
                        <a:t>0</a:t>
                      </a:r>
                    </a:p>
                  </a:txBody>
                  <a:tcPr marL="121920" marR="121920"/>
                </a:tc>
                <a:tc>
                  <a:txBody>
                    <a:bodyPr/>
                    <a:lstStyle/>
                    <a:p>
                      <a:pPr algn="ctr"/>
                      <a:r>
                        <a:rPr lang="en-US" sz="2000" b="1" dirty="0"/>
                        <a:t>5</a:t>
                      </a:r>
                    </a:p>
                  </a:txBody>
                  <a:tcPr marL="121920" marR="121920"/>
                </a:tc>
                <a:tc>
                  <a:txBody>
                    <a:bodyPr/>
                    <a:lstStyle/>
                    <a:p>
                      <a:pPr algn="ctr"/>
                      <a:r>
                        <a:rPr lang="en-US" sz="2000" b="1" dirty="0"/>
                        <a:t>14</a:t>
                      </a:r>
                    </a:p>
                  </a:txBody>
                  <a:tcPr marL="121920" marR="121920"/>
                </a:tc>
                <a:tc>
                  <a:txBody>
                    <a:bodyPr/>
                    <a:lstStyle/>
                    <a:p>
                      <a:pPr algn="ctr"/>
                      <a:r>
                        <a:rPr lang="en-US" sz="2000" b="1" dirty="0"/>
                        <a:t>14</a:t>
                      </a:r>
                    </a:p>
                  </a:txBody>
                  <a:tcPr marL="121920" marR="121920"/>
                </a:tc>
                <a:tc>
                  <a:txBody>
                    <a:bodyPr/>
                    <a:lstStyle/>
                    <a:p>
                      <a:pPr algn="ctr"/>
                      <a:r>
                        <a:rPr lang="en-US" sz="2000" b="1" dirty="0"/>
                        <a:t>9</a:t>
                      </a:r>
                    </a:p>
                  </a:txBody>
                  <a:tcPr marL="121920" marR="121920"/>
                </a:tc>
                <a:tc>
                  <a:txBody>
                    <a:bodyPr/>
                    <a:lstStyle/>
                    <a:p>
                      <a:pPr algn="ctr"/>
                      <a:r>
                        <a:rPr lang="en-US" sz="2000" b="1" dirty="0"/>
                        <a:t>0</a:t>
                      </a:r>
                    </a:p>
                  </a:txBody>
                  <a:tcPr marL="121920" marR="121920"/>
                </a:tc>
                <a:extLst>
                  <a:ext uri="{0D108BD9-81ED-4DB2-BD59-A6C34878D82A}">
                    <a16:rowId xmlns:a16="http://schemas.microsoft.com/office/drawing/2014/main" val="10001"/>
                  </a:ext>
                </a:extLst>
              </a:tr>
              <a:tr h="378879">
                <a:tc>
                  <a:txBody>
                    <a:bodyPr/>
                    <a:lstStyle/>
                    <a:p>
                      <a:pPr marL="0" algn="ctr" rtl="0" eaLnBrk="1" latinLnBrk="0" hangingPunct="1"/>
                      <a:r>
                        <a:rPr kumimoji="0" lang="en-US" sz="2000" b="1" kern="1200" dirty="0">
                          <a:solidFill>
                            <a:schemeClr val="dk1"/>
                          </a:solidFill>
                          <a:latin typeface="+mn-lt"/>
                          <a:ea typeface="+mn-ea"/>
                          <a:cs typeface="+mn-cs"/>
                        </a:rPr>
                        <a:t>P2</a:t>
                      </a:r>
                    </a:p>
                  </a:txBody>
                  <a:tcPr marL="121920" marR="121920"/>
                </a:tc>
                <a:tc>
                  <a:txBody>
                    <a:bodyPr/>
                    <a:lstStyle/>
                    <a:p>
                      <a:pPr algn="ctr"/>
                      <a:r>
                        <a:rPr lang="en-US" sz="2000" b="1"/>
                        <a:t>0</a:t>
                      </a:r>
                      <a:endParaRPr lang="en-US" sz="2000" b="1" dirty="0"/>
                    </a:p>
                  </a:txBody>
                  <a:tcPr marL="121920" marR="121920"/>
                </a:tc>
                <a:tc>
                  <a:txBody>
                    <a:bodyPr/>
                    <a:lstStyle/>
                    <a:p>
                      <a:pPr algn="ctr"/>
                      <a:r>
                        <a:rPr lang="en-US" sz="2000" b="1" dirty="0"/>
                        <a:t>4</a:t>
                      </a:r>
                    </a:p>
                  </a:txBody>
                  <a:tcPr marL="121920" marR="121920"/>
                </a:tc>
                <a:tc>
                  <a:txBody>
                    <a:bodyPr/>
                    <a:lstStyle/>
                    <a:p>
                      <a:pPr algn="ctr"/>
                      <a:r>
                        <a:rPr lang="en-US" sz="2000" b="1" dirty="0"/>
                        <a:t>12</a:t>
                      </a:r>
                    </a:p>
                  </a:txBody>
                  <a:tcPr marL="121920" marR="121920"/>
                </a:tc>
                <a:tc>
                  <a:txBody>
                    <a:bodyPr/>
                    <a:lstStyle/>
                    <a:p>
                      <a:pPr algn="ctr"/>
                      <a:r>
                        <a:rPr lang="en-US" sz="2000" b="1" dirty="0"/>
                        <a:t>12</a:t>
                      </a:r>
                    </a:p>
                  </a:txBody>
                  <a:tcPr marL="121920" marR="121920"/>
                </a:tc>
                <a:tc>
                  <a:txBody>
                    <a:bodyPr/>
                    <a:lstStyle/>
                    <a:p>
                      <a:pPr algn="ctr"/>
                      <a:r>
                        <a:rPr lang="en-US" sz="2000" b="1" dirty="0"/>
                        <a:t>8</a:t>
                      </a:r>
                    </a:p>
                  </a:txBody>
                  <a:tcPr marL="121920" marR="121920"/>
                </a:tc>
                <a:tc>
                  <a:txBody>
                    <a:bodyPr/>
                    <a:lstStyle/>
                    <a:p>
                      <a:pPr algn="ctr"/>
                      <a:r>
                        <a:rPr lang="en-US" sz="2000" b="1" dirty="0"/>
                        <a:t>2</a:t>
                      </a:r>
                    </a:p>
                  </a:txBody>
                  <a:tcPr marL="121920" marR="121920"/>
                </a:tc>
                <a:extLst>
                  <a:ext uri="{0D108BD9-81ED-4DB2-BD59-A6C34878D82A}">
                    <a16:rowId xmlns:a16="http://schemas.microsoft.com/office/drawing/2014/main" val="10002"/>
                  </a:ext>
                </a:extLst>
              </a:tr>
              <a:tr h="437579">
                <a:tc>
                  <a:txBody>
                    <a:bodyPr/>
                    <a:lstStyle/>
                    <a:p>
                      <a:pPr marL="0" algn="ctr" rtl="0" eaLnBrk="1" latinLnBrk="0" hangingPunct="1"/>
                      <a:r>
                        <a:rPr kumimoji="0" lang="en-US" sz="2000" b="1" kern="1200" dirty="0">
                          <a:solidFill>
                            <a:schemeClr val="dk1"/>
                          </a:solidFill>
                          <a:latin typeface="+mn-lt"/>
                          <a:ea typeface="+mn-ea"/>
                          <a:cs typeface="+mn-cs"/>
                        </a:rPr>
                        <a:t>P3</a:t>
                      </a:r>
                    </a:p>
                  </a:txBody>
                  <a:tcPr marL="121920" marR="121920"/>
                </a:tc>
                <a:tc>
                  <a:txBody>
                    <a:bodyPr/>
                    <a:lstStyle/>
                    <a:p>
                      <a:pPr algn="ctr"/>
                      <a:r>
                        <a:rPr lang="en-US" sz="2000" b="1"/>
                        <a:t>0</a:t>
                      </a:r>
                      <a:endParaRPr lang="en-US" sz="2000" b="1" dirty="0"/>
                    </a:p>
                  </a:txBody>
                  <a:tcPr marL="121920" marR="121920"/>
                </a:tc>
                <a:tc>
                  <a:txBody>
                    <a:bodyPr/>
                    <a:lstStyle/>
                    <a:p>
                      <a:pPr algn="ctr"/>
                      <a:r>
                        <a:rPr lang="en-US" sz="2000" b="1" dirty="0"/>
                        <a:t>2</a:t>
                      </a:r>
                    </a:p>
                  </a:txBody>
                  <a:tcPr marL="121920" marR="121920"/>
                </a:tc>
                <a:tc>
                  <a:txBody>
                    <a:bodyPr/>
                    <a:lstStyle/>
                    <a:p>
                      <a:pPr algn="ctr"/>
                      <a:r>
                        <a:rPr lang="en-US" sz="2000" b="1" dirty="0"/>
                        <a:t>6</a:t>
                      </a:r>
                    </a:p>
                  </a:txBody>
                  <a:tcPr marL="121920" marR="121920"/>
                </a:tc>
                <a:tc>
                  <a:txBody>
                    <a:bodyPr/>
                    <a:lstStyle/>
                    <a:p>
                      <a:pPr algn="ctr"/>
                      <a:r>
                        <a:rPr lang="en-US" sz="2000" b="1" dirty="0"/>
                        <a:t>6</a:t>
                      </a:r>
                    </a:p>
                  </a:txBody>
                  <a:tcPr marL="121920" marR="121920"/>
                </a:tc>
                <a:tc>
                  <a:txBody>
                    <a:bodyPr/>
                    <a:lstStyle/>
                    <a:p>
                      <a:pPr algn="ctr"/>
                      <a:r>
                        <a:rPr lang="en-US" sz="2000" b="1" dirty="0"/>
                        <a:t>4</a:t>
                      </a:r>
                    </a:p>
                  </a:txBody>
                  <a:tcPr marL="121920" marR="121920"/>
                </a:tc>
                <a:tc>
                  <a:txBody>
                    <a:bodyPr/>
                    <a:lstStyle/>
                    <a:p>
                      <a:pPr algn="ctr"/>
                      <a:r>
                        <a:rPr lang="en-US" sz="2000" b="1" dirty="0"/>
                        <a:t>4</a:t>
                      </a:r>
                    </a:p>
                  </a:txBody>
                  <a:tcPr marL="121920" marR="121920"/>
                </a:tc>
                <a:extLst>
                  <a:ext uri="{0D108BD9-81ED-4DB2-BD59-A6C34878D82A}">
                    <a16:rowId xmlns:a16="http://schemas.microsoft.com/office/drawing/2014/main" val="10003"/>
                  </a:ext>
                </a:extLst>
              </a:tr>
              <a:tr h="410898">
                <a:tc>
                  <a:txBody>
                    <a:bodyPr/>
                    <a:lstStyle/>
                    <a:p>
                      <a:pPr marL="0" algn="ctr" rtl="0" eaLnBrk="1" latinLnBrk="0" hangingPunct="1"/>
                      <a:r>
                        <a:rPr kumimoji="0" lang="en-US" sz="2000" b="1" kern="1200" dirty="0">
                          <a:solidFill>
                            <a:schemeClr val="dk1"/>
                          </a:solidFill>
                          <a:latin typeface="+mn-lt"/>
                          <a:ea typeface="+mn-ea"/>
                          <a:cs typeface="+mn-cs"/>
                        </a:rPr>
                        <a:t>P4</a:t>
                      </a:r>
                    </a:p>
                  </a:txBody>
                  <a:tcPr marL="121920" marR="121920"/>
                </a:tc>
                <a:tc>
                  <a:txBody>
                    <a:bodyPr/>
                    <a:lstStyle/>
                    <a:p>
                      <a:pPr algn="ctr"/>
                      <a:r>
                        <a:rPr lang="en-US" sz="2000" b="1" dirty="0"/>
                        <a:t>0</a:t>
                      </a:r>
                    </a:p>
                  </a:txBody>
                  <a:tcPr marL="121920" marR="121920"/>
                </a:tc>
                <a:tc>
                  <a:txBody>
                    <a:bodyPr/>
                    <a:lstStyle/>
                    <a:p>
                      <a:pPr algn="ctr"/>
                      <a:r>
                        <a:rPr lang="en-US" sz="2000" b="1" dirty="0"/>
                        <a:t>3</a:t>
                      </a:r>
                    </a:p>
                  </a:txBody>
                  <a:tcPr marL="121920" marR="121920"/>
                </a:tc>
                <a:tc>
                  <a:txBody>
                    <a:bodyPr/>
                    <a:lstStyle/>
                    <a:p>
                      <a:pPr algn="ctr"/>
                      <a:r>
                        <a:rPr lang="en-US" sz="2000" b="1" dirty="0"/>
                        <a:t>13</a:t>
                      </a:r>
                    </a:p>
                  </a:txBody>
                  <a:tcPr marL="121920" marR="121920"/>
                </a:tc>
                <a:tc>
                  <a:txBody>
                    <a:bodyPr/>
                    <a:lstStyle/>
                    <a:p>
                      <a:pPr algn="ctr"/>
                      <a:r>
                        <a:rPr lang="en-US" sz="2000" b="1" dirty="0"/>
                        <a:t>13</a:t>
                      </a:r>
                    </a:p>
                  </a:txBody>
                  <a:tcPr marL="121920" marR="121920"/>
                </a:tc>
                <a:tc>
                  <a:txBody>
                    <a:bodyPr/>
                    <a:lstStyle/>
                    <a:p>
                      <a:pPr algn="ctr"/>
                      <a:r>
                        <a:rPr lang="en-US" sz="2000" b="1" dirty="0"/>
                        <a:t>10</a:t>
                      </a:r>
                    </a:p>
                  </a:txBody>
                  <a:tcPr marL="121920" marR="121920"/>
                </a:tc>
                <a:tc>
                  <a:txBody>
                    <a:bodyPr/>
                    <a:lstStyle/>
                    <a:p>
                      <a:pPr algn="ctr"/>
                      <a:r>
                        <a:rPr lang="en-US" sz="2000" b="1" dirty="0"/>
                        <a:t>6</a:t>
                      </a:r>
                    </a:p>
                  </a:txBody>
                  <a:tcPr marL="121920" marR="121920"/>
                </a:tc>
                <a:extLst>
                  <a:ext uri="{0D108BD9-81ED-4DB2-BD59-A6C34878D82A}">
                    <a16:rowId xmlns:a16="http://schemas.microsoft.com/office/drawing/2014/main" val="10004"/>
                  </a:ext>
                </a:extLst>
              </a:tr>
            </a:tbl>
          </a:graphicData>
        </a:graphic>
      </p:graphicFrame>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707" y="4487376"/>
            <a:ext cx="10547457" cy="1675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a:extLst>
              <a:ext uri="{FF2B5EF4-FFF2-40B4-BE49-F238E27FC236}">
                <a16:creationId xmlns:a16="http://schemas.microsoft.com/office/drawing/2014/main" id="{717DCFEE-A32F-4A6F-8999-4DC46B4D27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4000" y="76199"/>
            <a:ext cx="4318000" cy="14456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7883617"/>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themeOverride>
</file>

<file path=ppt/theme/themeOverride2.xml><?xml version="1.0" encoding="utf-8"?>
<a:themeOverride xmlns:a="http://schemas.openxmlformats.org/drawingml/2006/main">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themeOverride>
</file>

<file path=docProps/app.xml><?xml version="1.0" encoding="utf-8"?>
<Properties xmlns="http://schemas.openxmlformats.org/officeDocument/2006/extended-properties" xmlns:vt="http://schemas.openxmlformats.org/officeDocument/2006/docPropsVTypes">
  <TotalTime>903</TotalTime>
  <Words>7228</Words>
  <Application>Microsoft Office PowerPoint</Application>
  <PresentationFormat>Widescreen</PresentationFormat>
  <Paragraphs>1358</Paragraphs>
  <Slides>104</Slides>
  <Notes>38</Notes>
  <HiddenSlides>0</HiddenSlides>
  <MMClips>0</MMClips>
  <ScaleCrop>false</ScaleCrop>
  <HeadingPairs>
    <vt:vector size="6" baseType="variant">
      <vt:variant>
        <vt:lpstr>Fonts Used</vt:lpstr>
      </vt:variant>
      <vt:variant>
        <vt:i4>17</vt:i4>
      </vt:variant>
      <vt:variant>
        <vt:lpstr>Theme</vt:lpstr>
      </vt:variant>
      <vt:variant>
        <vt:i4>3</vt:i4>
      </vt:variant>
      <vt:variant>
        <vt:lpstr>Slide Titles</vt:lpstr>
      </vt:variant>
      <vt:variant>
        <vt:i4>104</vt:i4>
      </vt:variant>
    </vt:vector>
  </HeadingPairs>
  <TitlesOfParts>
    <vt:vector size="124" baseType="lpstr">
      <vt:lpstr>Arial</vt:lpstr>
      <vt:lpstr>Book Antiqua</vt:lpstr>
      <vt:lpstr>Bookman Old Style</vt:lpstr>
      <vt:lpstr>Calibri</vt:lpstr>
      <vt:lpstr>Calibri Light</vt:lpstr>
      <vt:lpstr>Calisto MT</vt:lpstr>
      <vt:lpstr>Cambria</vt:lpstr>
      <vt:lpstr>Cambria Math</vt:lpstr>
      <vt:lpstr>Courier New</vt:lpstr>
      <vt:lpstr>Gill Sans MT</vt:lpstr>
      <vt:lpstr>Helvetica</vt:lpstr>
      <vt:lpstr>Helvetica Neue Medium</vt:lpstr>
      <vt:lpstr>Symbol</vt:lpstr>
      <vt:lpstr>Times New Roman</vt:lpstr>
      <vt:lpstr>Wingdings</vt:lpstr>
      <vt:lpstr>Wingdings 2</vt:lpstr>
      <vt:lpstr>Wingdings 3</vt:lpstr>
      <vt:lpstr>Office Theme</vt:lpstr>
      <vt:lpstr>1_Office Theme</vt:lpstr>
      <vt:lpstr>Origin</vt:lpstr>
      <vt:lpstr>System Programming and Operating System</vt:lpstr>
      <vt:lpstr>Course Objectives</vt:lpstr>
      <vt:lpstr>Course Outcomes</vt:lpstr>
      <vt:lpstr>System Programming and Operating System  18BTIS502</vt:lpstr>
      <vt:lpstr>3. Introduction to Operating System &amp; Process Management </vt:lpstr>
      <vt:lpstr>PowerPoint Presentation</vt:lpstr>
      <vt:lpstr>Operating System</vt:lpstr>
      <vt:lpstr>System layers:</vt:lpstr>
      <vt:lpstr>Operating System</vt:lpstr>
      <vt:lpstr>What is the output of the following program?</vt:lpstr>
      <vt:lpstr>System call and Kernel</vt:lpstr>
      <vt:lpstr>PowerPoint Presentation</vt:lpstr>
      <vt:lpstr>PowerPoint Presentation</vt:lpstr>
      <vt:lpstr>User mode vs Kernel mode</vt:lpstr>
      <vt:lpstr>Kernel types</vt:lpstr>
      <vt:lpstr>Monolithic</vt:lpstr>
      <vt:lpstr>Kernel types</vt:lpstr>
      <vt:lpstr>Microkernel</vt:lpstr>
      <vt:lpstr>PowerPoint Presentation</vt:lpstr>
      <vt:lpstr>Kernel types</vt:lpstr>
      <vt:lpstr>System calls</vt:lpstr>
      <vt:lpstr>System Call – OS Relationship</vt:lpstr>
      <vt:lpstr>System call categories:</vt:lpstr>
      <vt:lpstr>System call categories:</vt:lpstr>
      <vt:lpstr>Examples of Windows &amp; Unix System Calls</vt:lpstr>
      <vt:lpstr>Process Management</vt:lpstr>
      <vt:lpstr>PROCESS</vt:lpstr>
      <vt:lpstr>PROCESS Memory Map</vt:lpstr>
      <vt:lpstr>Beyond the process memory map</vt:lpstr>
      <vt:lpstr>Process tree on Unix system</vt:lpstr>
      <vt:lpstr>Process Creation</vt:lpstr>
      <vt:lpstr>Process Creation</vt:lpstr>
      <vt:lpstr>Process Termination</vt:lpstr>
      <vt:lpstr>Process Life Cycle (Process States)</vt:lpstr>
      <vt:lpstr>Process States – 5 state model</vt:lpstr>
      <vt:lpstr>Process States- Linux</vt:lpstr>
      <vt:lpstr>Process Control Block (PCB)  A Data Structure for every process </vt:lpstr>
      <vt:lpstr>Process Control Block (PCB)  The PCB is identified by an integer process ID (PID)</vt:lpstr>
      <vt:lpstr>CPU Switch from process to process</vt:lpstr>
      <vt:lpstr>Process Creation – Unix/Linux</vt:lpstr>
      <vt:lpstr>Process Creation – fork()</vt:lpstr>
      <vt:lpstr>PowerPoint Presentation</vt:lpstr>
      <vt:lpstr>Process Creation – fork()</vt:lpstr>
      <vt:lpstr>Process Creation – fork()</vt:lpstr>
      <vt:lpstr>System calls</vt:lpstr>
      <vt:lpstr>Fork template</vt:lpstr>
      <vt:lpstr>System calls</vt:lpstr>
      <vt:lpstr>System calls</vt:lpstr>
      <vt:lpstr>System calls</vt:lpstr>
      <vt:lpstr>fork() example</vt:lpstr>
      <vt:lpstr>2 layers of processes</vt:lpstr>
      <vt:lpstr>Threads</vt:lpstr>
      <vt:lpstr>PowerPoint Presentation</vt:lpstr>
      <vt:lpstr>PowerPoint Presentation</vt:lpstr>
      <vt:lpstr>PowerPoint Presentation</vt:lpstr>
      <vt:lpstr>PowerPoint Presentation</vt:lpstr>
      <vt:lpstr>Multithreading</vt:lpstr>
      <vt:lpstr>Threads: “processes” sharing memory</vt:lpstr>
      <vt:lpstr>Threads &amp; Stacks</vt:lpstr>
      <vt:lpstr>PowerPoint Presentation</vt:lpstr>
      <vt:lpstr>PowerPoint Presentation</vt:lpstr>
      <vt:lpstr>PowerPoint Presentation</vt:lpstr>
      <vt:lpstr>PowerPoint Presentation</vt:lpstr>
      <vt:lpstr>Kernel-Level Threads (KLT)  Ex: Windows, OS/2, Unix, Mac</vt:lpstr>
      <vt:lpstr>PowerPoint Presentation</vt:lpstr>
      <vt:lpstr>Multithreading models</vt:lpstr>
      <vt:lpstr>Multithreading models</vt:lpstr>
      <vt:lpstr>Typical usage of Threads</vt:lpstr>
      <vt:lpstr>Recap on Unit 3 journey</vt:lpstr>
      <vt:lpstr>Scheduling</vt:lpstr>
      <vt:lpstr>Process Scheduling </vt:lpstr>
      <vt:lpstr>Scheduler Types</vt:lpstr>
      <vt:lpstr>Scheduler Types</vt:lpstr>
      <vt:lpstr>Scheduling – Decision modes</vt:lpstr>
      <vt:lpstr>Scheduling Terminologies</vt:lpstr>
      <vt:lpstr>Scheduling criteria</vt:lpstr>
      <vt:lpstr>Uniprocessor CPU Scheduling  Algorithms</vt:lpstr>
      <vt:lpstr>First Come First Serve (FCFS)</vt:lpstr>
      <vt:lpstr>FCFS – Example # 1</vt:lpstr>
      <vt:lpstr>FCFS – Example #1 solved</vt:lpstr>
      <vt:lpstr>FCFS – Example # 2</vt:lpstr>
      <vt:lpstr>FCFS – Example # 2</vt:lpstr>
      <vt:lpstr>FCFS – Example # 3</vt:lpstr>
      <vt:lpstr>FCFS – Example # 4</vt:lpstr>
      <vt:lpstr>FCFS</vt:lpstr>
      <vt:lpstr>Shortest Job First (SJF) or Shortest Job Next (SJN) or Shortest Process Next (SPN)</vt:lpstr>
      <vt:lpstr>SJF without preemption</vt:lpstr>
      <vt:lpstr>SJF – without preemption</vt:lpstr>
      <vt:lpstr>PowerPoint Presentation</vt:lpstr>
      <vt:lpstr>SJF</vt:lpstr>
      <vt:lpstr>SJF with preemption – Shortest Remaining Time First (SRTF)</vt:lpstr>
      <vt:lpstr>SRTF</vt:lpstr>
      <vt:lpstr>SRTF</vt:lpstr>
      <vt:lpstr>PowerPoint Presentation</vt:lpstr>
      <vt:lpstr>Round Robin</vt:lpstr>
      <vt:lpstr>Round Robin</vt:lpstr>
      <vt:lpstr>Round Robin</vt:lpstr>
      <vt:lpstr>Round Robin</vt:lpstr>
      <vt:lpstr>Round Robin</vt:lpstr>
      <vt:lpstr>PowerPoint Presentation</vt:lpstr>
      <vt:lpstr>PowerPoint Presentation</vt:lpstr>
      <vt:lpstr>PowerPoint Presentation</vt:lpstr>
      <vt:lpstr>PowerPoint Presentation</vt:lpstr>
      <vt:lpstr>Unit 3 – Introduction to Operating System &amp; Process Management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Programming and Operating System</dc:title>
  <dc:creator>Jyoti Malhotra</dc:creator>
  <cp:lastModifiedBy>Jyoti Malhotra</cp:lastModifiedBy>
  <cp:revision>17</cp:revision>
  <dcterms:created xsi:type="dcterms:W3CDTF">2020-10-19T04:56:27Z</dcterms:created>
  <dcterms:modified xsi:type="dcterms:W3CDTF">2020-11-22T18:29:16Z</dcterms:modified>
</cp:coreProperties>
</file>